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42" r:id="rId5"/>
    <p:sldId id="348" r:id="rId6"/>
    <p:sldId id="351" r:id="rId7"/>
    <p:sldId id="434" r:id="rId8"/>
    <p:sldId id="438" r:id="rId9"/>
    <p:sldId id="439" r:id="rId10"/>
    <p:sldId id="435" r:id="rId11"/>
    <p:sldId id="437" r:id="rId12"/>
    <p:sldId id="443" r:id="rId13"/>
    <p:sldId id="442" r:id="rId14"/>
    <p:sldId id="444" r:id="rId15"/>
    <p:sldId id="436" r:id="rId16"/>
    <p:sldId id="422" r:id="rId17"/>
    <p:sldId id="440" r:id="rId18"/>
    <p:sldId id="454" r:id="rId19"/>
    <p:sldId id="445" r:id="rId20"/>
    <p:sldId id="446" r:id="rId21"/>
    <p:sldId id="447" r:id="rId22"/>
    <p:sldId id="452" r:id="rId23"/>
    <p:sldId id="453" r:id="rId24"/>
    <p:sldId id="448" r:id="rId25"/>
    <p:sldId id="450" r:id="rId26"/>
    <p:sldId id="451" r:id="rId27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BBFB7A-B3FD-40A3-AA97-0A6744490471}" v="1365" dt="2024-05-10T04:31:05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46"/>
  </p:normalViewPr>
  <p:slideViewPr>
    <p:cSldViewPr snapToGrid="0" snapToObjects="1" showGuides="1">
      <p:cViewPr varScale="1">
        <p:scale>
          <a:sx n="82" d="100"/>
          <a:sy n="82" d="100"/>
        </p:scale>
        <p:origin x="72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66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37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va Selvarajah" userId="a7f0f82a70376f8a" providerId="LiveId" clId="{9ABBFB7A-B3FD-40A3-AA97-0A6744490471}"/>
    <pc:docChg chg="custSel delSld modSld sldOrd">
      <pc:chgData name="Selva Selvarajah" userId="a7f0f82a70376f8a" providerId="LiveId" clId="{9ABBFB7A-B3FD-40A3-AA97-0A6744490471}" dt="2024-05-12T21:18:05.841" v="12547" actId="20577"/>
      <pc:docMkLst>
        <pc:docMk/>
      </pc:docMkLst>
      <pc:sldChg chg="del">
        <pc:chgData name="Selva Selvarajah" userId="a7f0f82a70376f8a" providerId="LiveId" clId="{9ABBFB7A-B3FD-40A3-AA97-0A6744490471}" dt="2024-05-12T08:04:26.098" v="7291" actId="47"/>
        <pc:sldMkLst>
          <pc:docMk/>
          <pc:sldMk cId="1375367191" sldId="300"/>
        </pc:sldMkLst>
      </pc:sldChg>
      <pc:sldChg chg="delSp modSp mod modAnim">
        <pc:chgData name="Selva Selvarajah" userId="a7f0f82a70376f8a" providerId="LiveId" clId="{9ABBFB7A-B3FD-40A3-AA97-0A6744490471}" dt="2024-05-12T04:22:08.212" v="3371" actId="1076"/>
        <pc:sldMkLst>
          <pc:docMk/>
          <pc:sldMk cId="3049025764" sldId="348"/>
        </pc:sldMkLst>
        <pc:spChg chg="del">
          <ac:chgData name="Selva Selvarajah" userId="a7f0f82a70376f8a" providerId="LiveId" clId="{9ABBFB7A-B3FD-40A3-AA97-0A6744490471}" dt="2024-05-12T04:12:26.421" v="3097" actId="478"/>
          <ac:spMkLst>
            <pc:docMk/>
            <pc:sldMk cId="3049025764" sldId="348"/>
            <ac:spMk id="7" creationId="{F872ADF4-FCCD-5389-909C-60848BFEA662}"/>
          </ac:spMkLst>
        </pc:spChg>
        <pc:spChg chg="mod">
          <ac:chgData name="Selva Selvarajah" userId="a7f0f82a70376f8a" providerId="LiveId" clId="{9ABBFB7A-B3FD-40A3-AA97-0A6744490471}" dt="2024-05-12T04:22:08.212" v="3371" actId="1076"/>
          <ac:spMkLst>
            <pc:docMk/>
            <pc:sldMk cId="3049025764" sldId="348"/>
            <ac:spMk id="10" creationId="{0563AD67-A98D-2E69-BE80-7192AC64276A}"/>
          </ac:spMkLst>
        </pc:spChg>
      </pc:sldChg>
      <pc:sldChg chg="modSp mod ord modAnim">
        <pc:chgData name="Selva Selvarajah" userId="a7f0f82a70376f8a" providerId="LiveId" clId="{9ABBFB7A-B3FD-40A3-AA97-0A6744490471}" dt="2024-05-12T07:45:40.183" v="7289" actId="20577"/>
        <pc:sldMkLst>
          <pc:docMk/>
          <pc:sldMk cId="1140305351" sldId="351"/>
        </pc:sldMkLst>
        <pc:spChg chg="mod">
          <ac:chgData name="Selva Selvarajah" userId="a7f0f82a70376f8a" providerId="LiveId" clId="{9ABBFB7A-B3FD-40A3-AA97-0A6744490471}" dt="2024-05-10T03:33:51.178" v="988" actId="20577"/>
          <ac:spMkLst>
            <pc:docMk/>
            <pc:sldMk cId="1140305351" sldId="351"/>
            <ac:spMk id="2" creationId="{261FEC72-58E2-1B97-DDA6-628DFCBBA00A}"/>
          </ac:spMkLst>
        </pc:spChg>
        <pc:spChg chg="mod">
          <ac:chgData name="Selva Selvarajah" userId="a7f0f82a70376f8a" providerId="LiveId" clId="{9ABBFB7A-B3FD-40A3-AA97-0A6744490471}" dt="2024-05-12T07:45:40.183" v="7289" actId="20577"/>
          <ac:spMkLst>
            <pc:docMk/>
            <pc:sldMk cId="1140305351" sldId="351"/>
            <ac:spMk id="10" creationId="{0563AD67-A98D-2E69-BE80-7192AC64276A}"/>
          </ac:spMkLst>
        </pc:spChg>
      </pc:sldChg>
      <pc:sldChg chg="addSp delSp modSp mod">
        <pc:chgData name="Selva Selvarajah" userId="a7f0f82a70376f8a" providerId="LiveId" clId="{9ABBFB7A-B3FD-40A3-AA97-0A6744490471}" dt="2024-05-12T04:53:33.112" v="3884" actId="20577"/>
        <pc:sldMkLst>
          <pc:docMk/>
          <pc:sldMk cId="3958756505" sldId="422"/>
        </pc:sldMkLst>
        <pc:spChg chg="mod">
          <ac:chgData name="Selva Selvarajah" userId="a7f0f82a70376f8a" providerId="LiveId" clId="{9ABBFB7A-B3FD-40A3-AA97-0A6744490471}" dt="2024-05-12T04:53:33.112" v="3884" actId="20577"/>
          <ac:spMkLst>
            <pc:docMk/>
            <pc:sldMk cId="3958756505" sldId="422"/>
            <ac:spMk id="601" creationId="{F0E5E0CB-D2C1-9EE0-3B21-19F4FCD7C727}"/>
          </ac:spMkLst>
        </pc:spChg>
        <pc:picChg chg="add mod">
          <ac:chgData name="Selva Selvarajah" userId="a7f0f82a70376f8a" providerId="LiveId" clId="{9ABBFB7A-B3FD-40A3-AA97-0A6744490471}" dt="2024-05-12T04:53:12.974" v="3797" actId="1076"/>
          <ac:picMkLst>
            <pc:docMk/>
            <pc:sldMk cId="3958756505" sldId="422"/>
            <ac:picMk id="2" creationId="{9CA7ABF4-BA5C-BCC8-D739-530D8C636BEF}"/>
          </ac:picMkLst>
        </pc:picChg>
        <pc:picChg chg="del">
          <ac:chgData name="Selva Selvarajah" userId="a7f0f82a70376f8a" providerId="LiveId" clId="{9ABBFB7A-B3FD-40A3-AA97-0A6744490471}" dt="2024-05-12T04:53:01.023" v="3793" actId="478"/>
          <ac:picMkLst>
            <pc:docMk/>
            <pc:sldMk cId="3958756505" sldId="422"/>
            <ac:picMk id="4" creationId="{C7B37612-FF82-F7C0-AEC5-6D3CCEC9815A}"/>
          </ac:picMkLst>
        </pc:picChg>
      </pc:sldChg>
      <pc:sldChg chg="del">
        <pc:chgData name="Selva Selvarajah" userId="a7f0f82a70376f8a" providerId="LiveId" clId="{9ABBFB7A-B3FD-40A3-AA97-0A6744490471}" dt="2024-05-12T08:04:22.503" v="7290" actId="47"/>
        <pc:sldMkLst>
          <pc:docMk/>
          <pc:sldMk cId="1247716279" sldId="429"/>
        </pc:sldMkLst>
      </pc:sldChg>
      <pc:sldChg chg="del">
        <pc:chgData name="Selva Selvarajah" userId="a7f0f82a70376f8a" providerId="LiveId" clId="{9ABBFB7A-B3FD-40A3-AA97-0A6744490471}" dt="2024-05-12T08:04:29.381" v="7292" actId="47"/>
        <pc:sldMkLst>
          <pc:docMk/>
          <pc:sldMk cId="3252563965" sldId="430"/>
        </pc:sldMkLst>
      </pc:sldChg>
      <pc:sldChg chg="del">
        <pc:chgData name="Selva Selvarajah" userId="a7f0f82a70376f8a" providerId="LiveId" clId="{9ABBFB7A-B3FD-40A3-AA97-0A6744490471}" dt="2024-05-12T08:04:33.732" v="7293" actId="47"/>
        <pc:sldMkLst>
          <pc:docMk/>
          <pc:sldMk cId="1609533126" sldId="431"/>
        </pc:sldMkLst>
      </pc:sldChg>
      <pc:sldChg chg="del">
        <pc:chgData name="Selva Selvarajah" userId="a7f0f82a70376f8a" providerId="LiveId" clId="{9ABBFB7A-B3FD-40A3-AA97-0A6744490471}" dt="2024-05-12T08:04:41.419" v="7294" actId="47"/>
        <pc:sldMkLst>
          <pc:docMk/>
          <pc:sldMk cId="3039328602" sldId="432"/>
        </pc:sldMkLst>
      </pc:sldChg>
      <pc:sldChg chg="modSp del modAnim">
        <pc:chgData name="Selva Selvarajah" userId="a7f0f82a70376f8a" providerId="LiveId" clId="{9ABBFB7A-B3FD-40A3-AA97-0A6744490471}" dt="2024-05-11T06:06:23.269" v="2867" actId="47"/>
        <pc:sldMkLst>
          <pc:docMk/>
          <pc:sldMk cId="3034333874" sldId="433"/>
        </pc:sldMkLst>
        <pc:spChg chg="mod">
          <ac:chgData name="Selva Selvarajah" userId="a7f0f82a70376f8a" providerId="LiveId" clId="{9ABBFB7A-B3FD-40A3-AA97-0A6744490471}" dt="2024-05-10T04:31:05.331" v="1419" actId="20577"/>
          <ac:spMkLst>
            <pc:docMk/>
            <pc:sldMk cId="3034333874" sldId="433"/>
            <ac:spMk id="10" creationId="{0563AD67-A98D-2E69-BE80-7192AC64276A}"/>
          </ac:spMkLst>
        </pc:spChg>
      </pc:sldChg>
      <pc:sldChg chg="modSp mod modAnim">
        <pc:chgData name="Selva Selvarajah" userId="a7f0f82a70376f8a" providerId="LiveId" clId="{9ABBFB7A-B3FD-40A3-AA97-0A6744490471}" dt="2024-05-12T04:23:58.005" v="3414" actId="20577"/>
        <pc:sldMkLst>
          <pc:docMk/>
          <pc:sldMk cId="2928585424" sldId="434"/>
        </pc:sldMkLst>
        <pc:spChg chg="mod">
          <ac:chgData name="Selva Selvarajah" userId="a7f0f82a70376f8a" providerId="LiveId" clId="{9ABBFB7A-B3FD-40A3-AA97-0A6744490471}" dt="2024-05-12T04:23:58.005" v="3414" actId="20577"/>
          <ac:spMkLst>
            <pc:docMk/>
            <pc:sldMk cId="2928585424" sldId="434"/>
            <ac:spMk id="10" creationId="{0563AD67-A98D-2E69-BE80-7192AC64276A}"/>
          </ac:spMkLst>
        </pc:spChg>
      </pc:sldChg>
      <pc:sldChg chg="modSp mod modAnim">
        <pc:chgData name="Selva Selvarajah" userId="a7f0f82a70376f8a" providerId="LiveId" clId="{9ABBFB7A-B3FD-40A3-AA97-0A6744490471}" dt="2024-05-12T04:32:56.090" v="3451" actId="20577"/>
        <pc:sldMkLst>
          <pc:docMk/>
          <pc:sldMk cId="2876735718" sldId="435"/>
        </pc:sldMkLst>
        <pc:spChg chg="mod">
          <ac:chgData name="Selva Selvarajah" userId="a7f0f82a70376f8a" providerId="LiveId" clId="{9ABBFB7A-B3FD-40A3-AA97-0A6744490471}" dt="2024-05-12T04:32:56.090" v="3451" actId="20577"/>
          <ac:spMkLst>
            <pc:docMk/>
            <pc:sldMk cId="2876735718" sldId="435"/>
            <ac:spMk id="10" creationId="{0563AD67-A98D-2E69-BE80-7192AC64276A}"/>
          </ac:spMkLst>
        </pc:spChg>
      </pc:sldChg>
      <pc:sldChg chg="modSp mod modAnim">
        <pc:chgData name="Selva Selvarajah" userId="a7f0f82a70376f8a" providerId="LiveId" clId="{9ABBFB7A-B3FD-40A3-AA97-0A6744490471}" dt="2024-05-12T08:12:22.283" v="7385" actId="21"/>
        <pc:sldMkLst>
          <pc:docMk/>
          <pc:sldMk cId="2033708327" sldId="436"/>
        </pc:sldMkLst>
        <pc:spChg chg="mod">
          <ac:chgData name="Selva Selvarajah" userId="a7f0f82a70376f8a" providerId="LiveId" clId="{9ABBFB7A-B3FD-40A3-AA97-0A6744490471}" dt="2024-05-12T08:12:22.283" v="7385" actId="21"/>
          <ac:spMkLst>
            <pc:docMk/>
            <pc:sldMk cId="2033708327" sldId="436"/>
            <ac:spMk id="10" creationId="{0563AD67-A98D-2E69-BE80-7192AC64276A}"/>
          </ac:spMkLst>
        </pc:spChg>
      </pc:sldChg>
      <pc:sldChg chg="modSp del modAnim">
        <pc:chgData name="Selva Selvarajah" userId="a7f0f82a70376f8a" providerId="LiveId" clId="{9ABBFB7A-B3FD-40A3-AA97-0A6744490471}" dt="2024-05-11T06:06:27.734" v="2868" actId="47"/>
        <pc:sldMkLst>
          <pc:docMk/>
          <pc:sldMk cId="2733652764" sldId="436"/>
        </pc:sldMkLst>
        <pc:spChg chg="mod">
          <ac:chgData name="Selva Selvarajah" userId="a7f0f82a70376f8a" providerId="LiveId" clId="{9ABBFB7A-B3FD-40A3-AA97-0A6744490471}" dt="2024-05-11T06:06:01.538" v="2866" actId="6549"/>
          <ac:spMkLst>
            <pc:docMk/>
            <pc:sldMk cId="2733652764" sldId="436"/>
            <ac:spMk id="10" creationId="{0563AD67-A98D-2E69-BE80-7192AC64276A}"/>
          </ac:spMkLst>
        </pc:spChg>
      </pc:sldChg>
      <pc:sldChg chg="modSp del modAnim">
        <pc:chgData name="Selva Selvarajah" userId="a7f0f82a70376f8a" providerId="LiveId" clId="{9ABBFB7A-B3FD-40A3-AA97-0A6744490471}" dt="2024-05-11T05:43:48.542" v="2542" actId="47"/>
        <pc:sldMkLst>
          <pc:docMk/>
          <pc:sldMk cId="2863675550" sldId="436"/>
        </pc:sldMkLst>
        <pc:spChg chg="mod">
          <ac:chgData name="Selva Selvarajah" userId="a7f0f82a70376f8a" providerId="LiveId" clId="{9ABBFB7A-B3FD-40A3-AA97-0A6744490471}" dt="2024-05-11T05:43:42.954" v="2541" actId="6549"/>
          <ac:spMkLst>
            <pc:docMk/>
            <pc:sldMk cId="2863675550" sldId="436"/>
            <ac:spMk id="10" creationId="{0563AD67-A98D-2E69-BE80-7192AC64276A}"/>
          </ac:spMkLst>
        </pc:spChg>
      </pc:sldChg>
      <pc:sldChg chg="modSp mod modAnim">
        <pc:chgData name="Selva Selvarajah" userId="a7f0f82a70376f8a" providerId="LiveId" clId="{9ABBFB7A-B3FD-40A3-AA97-0A6744490471}" dt="2024-05-12T20:55:57.351" v="12075" actId="20577"/>
        <pc:sldMkLst>
          <pc:docMk/>
          <pc:sldMk cId="4119049491" sldId="437"/>
        </pc:sldMkLst>
        <pc:spChg chg="mod">
          <ac:chgData name="Selva Selvarajah" userId="a7f0f82a70376f8a" providerId="LiveId" clId="{9ABBFB7A-B3FD-40A3-AA97-0A6744490471}" dt="2024-05-12T20:55:57.351" v="12075" actId="20577"/>
          <ac:spMkLst>
            <pc:docMk/>
            <pc:sldMk cId="4119049491" sldId="437"/>
            <ac:spMk id="10" creationId="{0563AD67-A98D-2E69-BE80-7192AC64276A}"/>
          </ac:spMkLst>
        </pc:spChg>
      </pc:sldChg>
      <pc:sldChg chg="addSp delSp modSp mod">
        <pc:chgData name="Selva Selvarajah" userId="a7f0f82a70376f8a" providerId="LiveId" clId="{9ABBFB7A-B3FD-40A3-AA97-0A6744490471}" dt="2024-05-12T04:16:30.930" v="3305" actId="20577"/>
        <pc:sldMkLst>
          <pc:docMk/>
          <pc:sldMk cId="3517392575" sldId="438"/>
        </pc:sldMkLst>
        <pc:spChg chg="mod">
          <ac:chgData name="Selva Selvarajah" userId="a7f0f82a70376f8a" providerId="LiveId" clId="{9ABBFB7A-B3FD-40A3-AA97-0A6744490471}" dt="2024-05-12T04:16:30.930" v="3305" actId="20577"/>
          <ac:spMkLst>
            <pc:docMk/>
            <pc:sldMk cId="3517392575" sldId="438"/>
            <ac:spMk id="601" creationId="{F0E5E0CB-D2C1-9EE0-3B21-19F4FCD7C727}"/>
          </ac:spMkLst>
        </pc:spChg>
        <pc:picChg chg="add mod">
          <ac:chgData name="Selva Selvarajah" userId="a7f0f82a70376f8a" providerId="LiveId" clId="{9ABBFB7A-B3FD-40A3-AA97-0A6744490471}" dt="2024-05-12T04:15:45.483" v="3210" actId="1076"/>
          <ac:picMkLst>
            <pc:docMk/>
            <pc:sldMk cId="3517392575" sldId="438"/>
            <ac:picMk id="2" creationId="{FC839731-9B79-F268-8AF0-9F897EA20F4B}"/>
          </ac:picMkLst>
        </pc:picChg>
        <pc:picChg chg="del">
          <ac:chgData name="Selva Selvarajah" userId="a7f0f82a70376f8a" providerId="LiveId" clId="{9ABBFB7A-B3FD-40A3-AA97-0A6744490471}" dt="2024-05-12T04:14:53.351" v="3201" actId="478"/>
          <ac:picMkLst>
            <pc:docMk/>
            <pc:sldMk cId="3517392575" sldId="438"/>
            <ac:picMk id="4" creationId="{C7B37612-FF82-F7C0-AEC5-6D3CCEC9815A}"/>
          </ac:picMkLst>
        </pc:picChg>
      </pc:sldChg>
      <pc:sldChg chg="addSp delSp modSp mod">
        <pc:chgData name="Selva Selvarajah" userId="a7f0f82a70376f8a" providerId="LiveId" clId="{9ABBFB7A-B3FD-40A3-AA97-0A6744490471}" dt="2024-05-12T04:17:50.832" v="3329" actId="1076"/>
        <pc:sldMkLst>
          <pc:docMk/>
          <pc:sldMk cId="3147355642" sldId="439"/>
        </pc:sldMkLst>
        <pc:spChg chg="mod">
          <ac:chgData name="Selva Selvarajah" userId="a7f0f82a70376f8a" providerId="LiveId" clId="{9ABBFB7A-B3FD-40A3-AA97-0A6744490471}" dt="2024-05-12T04:16:52.748" v="3323" actId="20577"/>
          <ac:spMkLst>
            <pc:docMk/>
            <pc:sldMk cId="3147355642" sldId="439"/>
            <ac:spMk id="601" creationId="{F0E5E0CB-D2C1-9EE0-3B21-19F4FCD7C727}"/>
          </ac:spMkLst>
        </pc:spChg>
        <pc:picChg chg="del">
          <ac:chgData name="Selva Selvarajah" userId="a7f0f82a70376f8a" providerId="LiveId" clId="{9ABBFB7A-B3FD-40A3-AA97-0A6744490471}" dt="2024-05-12T04:16:58.027" v="3324" actId="478"/>
          <ac:picMkLst>
            <pc:docMk/>
            <pc:sldMk cId="3147355642" sldId="439"/>
            <ac:picMk id="2" creationId="{FC839731-9B79-F268-8AF0-9F897EA20F4B}"/>
          </ac:picMkLst>
        </pc:picChg>
        <pc:picChg chg="add mod">
          <ac:chgData name="Selva Selvarajah" userId="a7f0f82a70376f8a" providerId="LiveId" clId="{9ABBFB7A-B3FD-40A3-AA97-0A6744490471}" dt="2024-05-12T04:17:50.832" v="3329" actId="1076"/>
          <ac:picMkLst>
            <pc:docMk/>
            <pc:sldMk cId="3147355642" sldId="439"/>
            <ac:picMk id="3" creationId="{1E5B6F7D-C66B-A022-929E-7272F2883944}"/>
          </ac:picMkLst>
        </pc:picChg>
      </pc:sldChg>
      <pc:sldChg chg="addSp delSp modSp mod">
        <pc:chgData name="Selva Selvarajah" userId="a7f0f82a70376f8a" providerId="LiveId" clId="{9ABBFB7A-B3FD-40A3-AA97-0A6744490471}" dt="2024-05-12T04:58:17.607" v="4039" actId="20577"/>
        <pc:sldMkLst>
          <pc:docMk/>
          <pc:sldMk cId="1948597572" sldId="440"/>
        </pc:sldMkLst>
        <pc:spChg chg="add del mod">
          <ac:chgData name="Selva Selvarajah" userId="a7f0f82a70376f8a" providerId="LiveId" clId="{9ABBFB7A-B3FD-40A3-AA97-0A6744490471}" dt="2024-05-12T04:54:56.799" v="3889" actId="478"/>
          <ac:spMkLst>
            <pc:docMk/>
            <pc:sldMk cId="1948597572" sldId="440"/>
            <ac:spMk id="4" creationId="{4ED32724-21F2-720D-BD54-0E694CB03AC0}"/>
          </ac:spMkLst>
        </pc:spChg>
        <pc:spChg chg="mod">
          <ac:chgData name="Selva Selvarajah" userId="a7f0f82a70376f8a" providerId="LiveId" clId="{9ABBFB7A-B3FD-40A3-AA97-0A6744490471}" dt="2024-05-12T04:58:17.607" v="4039" actId="20577"/>
          <ac:spMkLst>
            <pc:docMk/>
            <pc:sldMk cId="1948597572" sldId="440"/>
            <ac:spMk id="601" creationId="{F0E5E0CB-D2C1-9EE0-3B21-19F4FCD7C727}"/>
          </ac:spMkLst>
        </pc:spChg>
        <pc:graphicFrameChg chg="add mod modGraphic">
          <ac:chgData name="Selva Selvarajah" userId="a7f0f82a70376f8a" providerId="LiveId" clId="{9ABBFB7A-B3FD-40A3-AA97-0A6744490471}" dt="2024-05-12T04:56:55.771" v="3909" actId="14734"/>
          <ac:graphicFrameMkLst>
            <pc:docMk/>
            <pc:sldMk cId="1948597572" sldId="440"/>
            <ac:graphicFrameMk id="3" creationId="{0BFE2FB1-4A8F-DA54-F819-9BABD9A262A2}"/>
          </ac:graphicFrameMkLst>
        </pc:graphicFrameChg>
        <pc:picChg chg="del">
          <ac:chgData name="Selva Selvarajah" userId="a7f0f82a70376f8a" providerId="LiveId" clId="{9ABBFB7A-B3FD-40A3-AA97-0A6744490471}" dt="2024-05-12T04:53:53.912" v="3885" actId="478"/>
          <ac:picMkLst>
            <pc:docMk/>
            <pc:sldMk cId="1948597572" sldId="440"/>
            <ac:picMk id="2" creationId="{9CA7ABF4-BA5C-BCC8-D739-530D8C636BEF}"/>
          </ac:picMkLst>
        </pc:picChg>
      </pc:sldChg>
      <pc:sldChg chg="addSp delSp modSp del mod modAnim">
        <pc:chgData name="Selva Selvarajah" userId="a7f0f82a70376f8a" providerId="LiveId" clId="{9ABBFB7A-B3FD-40A3-AA97-0A6744490471}" dt="2024-05-12T05:32:57.356" v="5156" actId="47"/>
        <pc:sldMkLst>
          <pc:docMk/>
          <pc:sldMk cId="4081447860" sldId="441"/>
        </pc:sldMkLst>
        <pc:spChg chg="mod">
          <ac:chgData name="Selva Selvarajah" userId="a7f0f82a70376f8a" providerId="LiveId" clId="{9ABBFB7A-B3FD-40A3-AA97-0A6744490471}" dt="2024-05-12T05:01:26.621" v="4126" actId="20577"/>
          <ac:spMkLst>
            <pc:docMk/>
            <pc:sldMk cId="4081447860" sldId="441"/>
            <ac:spMk id="2" creationId="{261FEC72-58E2-1B97-DDA6-628DFCBBA00A}"/>
          </ac:spMkLst>
        </pc:spChg>
        <pc:spChg chg="add del mod">
          <ac:chgData name="Selva Selvarajah" userId="a7f0f82a70376f8a" providerId="LiveId" clId="{9ABBFB7A-B3FD-40A3-AA97-0A6744490471}" dt="2024-05-12T05:32:39.455" v="5155" actId="478"/>
          <ac:spMkLst>
            <pc:docMk/>
            <pc:sldMk cId="4081447860" sldId="441"/>
            <ac:spMk id="4" creationId="{C254AA16-E87C-3016-3C0B-006E33860AD1}"/>
          </ac:spMkLst>
        </pc:spChg>
        <pc:spChg chg="del mod">
          <ac:chgData name="Selva Selvarajah" userId="a7f0f82a70376f8a" providerId="LiveId" clId="{9ABBFB7A-B3FD-40A3-AA97-0A6744490471}" dt="2024-05-12T05:31:26.817" v="5154" actId="478"/>
          <ac:spMkLst>
            <pc:docMk/>
            <pc:sldMk cId="4081447860" sldId="441"/>
            <ac:spMk id="10" creationId="{0563AD67-A98D-2E69-BE80-7192AC64276A}"/>
          </ac:spMkLst>
        </pc:spChg>
      </pc:sldChg>
      <pc:sldChg chg="modSp mod modAnim">
        <pc:chgData name="Selva Selvarajah" userId="a7f0f82a70376f8a" providerId="LiveId" clId="{9ABBFB7A-B3FD-40A3-AA97-0A6744490471}" dt="2024-05-12T20:58:57.347" v="12142" actId="20577"/>
        <pc:sldMkLst>
          <pc:docMk/>
          <pc:sldMk cId="1705293923" sldId="442"/>
        </pc:sldMkLst>
        <pc:spChg chg="mod">
          <ac:chgData name="Selva Selvarajah" userId="a7f0f82a70376f8a" providerId="LiveId" clId="{9ABBFB7A-B3FD-40A3-AA97-0A6744490471}" dt="2024-05-12T20:58:57.347" v="12142" actId="20577"/>
          <ac:spMkLst>
            <pc:docMk/>
            <pc:sldMk cId="1705293923" sldId="442"/>
            <ac:spMk id="10" creationId="{0563AD67-A98D-2E69-BE80-7192AC64276A}"/>
          </ac:spMkLst>
        </pc:spChg>
      </pc:sldChg>
      <pc:sldChg chg="modSp mod modAnim">
        <pc:chgData name="Selva Selvarajah" userId="a7f0f82a70376f8a" providerId="LiveId" clId="{9ABBFB7A-B3FD-40A3-AA97-0A6744490471}" dt="2024-05-12T20:58:03.345" v="12136" actId="20577"/>
        <pc:sldMkLst>
          <pc:docMk/>
          <pc:sldMk cId="1667342187" sldId="443"/>
        </pc:sldMkLst>
        <pc:spChg chg="mod">
          <ac:chgData name="Selva Selvarajah" userId="a7f0f82a70376f8a" providerId="LiveId" clId="{9ABBFB7A-B3FD-40A3-AA97-0A6744490471}" dt="2024-05-12T20:58:03.345" v="12136" actId="20577"/>
          <ac:spMkLst>
            <pc:docMk/>
            <pc:sldMk cId="1667342187" sldId="443"/>
            <ac:spMk id="10" creationId="{0563AD67-A98D-2E69-BE80-7192AC64276A}"/>
          </ac:spMkLst>
        </pc:spChg>
      </pc:sldChg>
      <pc:sldChg chg="modSp mod modAnim">
        <pc:chgData name="Selva Selvarajah" userId="a7f0f82a70376f8a" providerId="LiveId" clId="{9ABBFB7A-B3FD-40A3-AA97-0A6744490471}" dt="2024-05-12T21:02:09.075" v="12156" actId="20577"/>
        <pc:sldMkLst>
          <pc:docMk/>
          <pc:sldMk cId="760531533" sldId="444"/>
        </pc:sldMkLst>
        <pc:spChg chg="mod">
          <ac:chgData name="Selva Selvarajah" userId="a7f0f82a70376f8a" providerId="LiveId" clId="{9ABBFB7A-B3FD-40A3-AA97-0A6744490471}" dt="2024-05-12T21:02:09.075" v="12156" actId="20577"/>
          <ac:spMkLst>
            <pc:docMk/>
            <pc:sldMk cId="760531533" sldId="444"/>
            <ac:spMk id="10" creationId="{0563AD67-A98D-2E69-BE80-7192AC64276A}"/>
          </ac:spMkLst>
        </pc:spChg>
      </pc:sldChg>
      <pc:sldChg chg="modSp mod modAnim">
        <pc:chgData name="Selva Selvarajah" userId="a7f0f82a70376f8a" providerId="LiveId" clId="{9ABBFB7A-B3FD-40A3-AA97-0A6744490471}" dt="2024-05-12T21:08:22.480" v="12301" actId="1076"/>
        <pc:sldMkLst>
          <pc:docMk/>
          <pc:sldMk cId="2051051696" sldId="445"/>
        </pc:sldMkLst>
        <pc:spChg chg="mod">
          <ac:chgData name="Selva Selvarajah" userId="a7f0f82a70376f8a" providerId="LiveId" clId="{9ABBFB7A-B3FD-40A3-AA97-0A6744490471}" dt="2024-05-12T21:08:22.480" v="12301" actId="1076"/>
          <ac:spMkLst>
            <pc:docMk/>
            <pc:sldMk cId="2051051696" sldId="445"/>
            <ac:spMk id="10" creationId="{0563AD67-A98D-2E69-BE80-7192AC64276A}"/>
          </ac:spMkLst>
        </pc:spChg>
      </pc:sldChg>
      <pc:sldChg chg="modSp mod modAnim">
        <pc:chgData name="Selva Selvarajah" userId="a7f0f82a70376f8a" providerId="LiveId" clId="{9ABBFB7A-B3FD-40A3-AA97-0A6744490471}" dt="2024-05-12T21:09:46.084" v="12307" actId="20577"/>
        <pc:sldMkLst>
          <pc:docMk/>
          <pc:sldMk cId="1495184071" sldId="446"/>
        </pc:sldMkLst>
        <pc:spChg chg="mod">
          <ac:chgData name="Selva Selvarajah" userId="a7f0f82a70376f8a" providerId="LiveId" clId="{9ABBFB7A-B3FD-40A3-AA97-0A6744490471}" dt="2024-05-12T21:09:46.084" v="12307" actId="20577"/>
          <ac:spMkLst>
            <pc:docMk/>
            <pc:sldMk cId="1495184071" sldId="446"/>
            <ac:spMk id="10" creationId="{0563AD67-A98D-2E69-BE80-7192AC64276A}"/>
          </ac:spMkLst>
        </pc:spChg>
      </pc:sldChg>
      <pc:sldChg chg="addSp delSp modSp mod">
        <pc:chgData name="Selva Selvarajah" userId="a7f0f82a70376f8a" providerId="LiveId" clId="{9ABBFB7A-B3FD-40A3-AA97-0A6744490471}" dt="2024-05-12T08:47:19.915" v="8603" actId="255"/>
        <pc:sldMkLst>
          <pc:docMk/>
          <pc:sldMk cId="3965027009" sldId="447"/>
        </pc:sldMkLst>
        <pc:spChg chg="mod">
          <ac:chgData name="Selva Selvarajah" userId="a7f0f82a70376f8a" providerId="LiveId" clId="{9ABBFB7A-B3FD-40A3-AA97-0A6744490471}" dt="2024-05-12T08:47:19.915" v="8603" actId="255"/>
          <ac:spMkLst>
            <pc:docMk/>
            <pc:sldMk cId="3965027009" sldId="447"/>
            <ac:spMk id="601" creationId="{F0E5E0CB-D2C1-9EE0-3B21-19F4FCD7C727}"/>
          </ac:spMkLst>
        </pc:spChg>
        <pc:graphicFrameChg chg="del">
          <ac:chgData name="Selva Selvarajah" userId="a7f0f82a70376f8a" providerId="LiveId" clId="{9ABBFB7A-B3FD-40A3-AA97-0A6744490471}" dt="2024-05-12T08:42:44.984" v="8367" actId="478"/>
          <ac:graphicFrameMkLst>
            <pc:docMk/>
            <pc:sldMk cId="3965027009" sldId="447"/>
            <ac:graphicFrameMk id="3" creationId="{0BFE2FB1-4A8F-DA54-F819-9BABD9A262A2}"/>
          </ac:graphicFrameMkLst>
        </pc:graphicFrameChg>
        <pc:picChg chg="add mod">
          <ac:chgData name="Selva Selvarajah" userId="a7f0f82a70376f8a" providerId="LiveId" clId="{9ABBFB7A-B3FD-40A3-AA97-0A6744490471}" dt="2024-05-12T08:43:17.048" v="8370" actId="1076"/>
          <ac:picMkLst>
            <pc:docMk/>
            <pc:sldMk cId="3965027009" sldId="447"/>
            <ac:picMk id="2" creationId="{327CAD4F-AD2E-AD72-3554-032AA66166DF}"/>
          </ac:picMkLst>
        </pc:picChg>
      </pc:sldChg>
      <pc:sldChg chg="modSp mod modAnim">
        <pc:chgData name="Selva Selvarajah" userId="a7f0f82a70376f8a" providerId="LiveId" clId="{9ABBFB7A-B3FD-40A3-AA97-0A6744490471}" dt="2024-05-12T21:14:19.307" v="12438" actId="20577"/>
        <pc:sldMkLst>
          <pc:docMk/>
          <pc:sldMk cId="1046523628" sldId="448"/>
        </pc:sldMkLst>
        <pc:spChg chg="mod">
          <ac:chgData name="Selva Selvarajah" userId="a7f0f82a70376f8a" providerId="LiveId" clId="{9ABBFB7A-B3FD-40A3-AA97-0A6744490471}" dt="2024-05-12T21:14:19.307" v="12438" actId="20577"/>
          <ac:spMkLst>
            <pc:docMk/>
            <pc:sldMk cId="1046523628" sldId="448"/>
            <ac:spMk id="10" creationId="{0563AD67-A98D-2E69-BE80-7192AC64276A}"/>
          </ac:spMkLst>
        </pc:spChg>
      </pc:sldChg>
      <pc:sldChg chg="del">
        <pc:chgData name="Selva Selvarajah" userId="a7f0f82a70376f8a" providerId="LiveId" clId="{9ABBFB7A-B3FD-40A3-AA97-0A6744490471}" dt="2024-05-12T09:09:07.730" v="9666" actId="47"/>
        <pc:sldMkLst>
          <pc:docMk/>
          <pc:sldMk cId="434398734" sldId="449"/>
        </pc:sldMkLst>
      </pc:sldChg>
      <pc:sldChg chg="addSp modSp del mod modAnim">
        <pc:chgData name="Selva Selvarajah" userId="a7f0f82a70376f8a" providerId="LiveId" clId="{9ABBFB7A-B3FD-40A3-AA97-0A6744490471}" dt="2024-05-12T09:20:13.869" v="10471" actId="47"/>
        <pc:sldMkLst>
          <pc:docMk/>
          <pc:sldMk cId="719768036" sldId="449"/>
        </pc:sldMkLst>
        <pc:spChg chg="mod">
          <ac:chgData name="Selva Selvarajah" userId="a7f0f82a70376f8a" providerId="LiveId" clId="{9ABBFB7A-B3FD-40A3-AA97-0A6744490471}" dt="2024-05-12T09:10:13.694" v="9710" actId="20577"/>
          <ac:spMkLst>
            <pc:docMk/>
            <pc:sldMk cId="719768036" sldId="449"/>
            <ac:spMk id="2" creationId="{261FEC72-58E2-1B97-DDA6-628DFCBBA00A}"/>
          </ac:spMkLst>
        </pc:spChg>
        <pc:spChg chg="add mod">
          <ac:chgData name="Selva Selvarajah" userId="a7f0f82a70376f8a" providerId="LiveId" clId="{9ABBFB7A-B3FD-40A3-AA97-0A6744490471}" dt="2024-05-12T09:20:00.717" v="10468" actId="21"/>
          <ac:spMkLst>
            <pc:docMk/>
            <pc:sldMk cId="719768036" sldId="449"/>
            <ac:spMk id="4" creationId="{D8B56C8C-F04F-F3CF-6FE9-EEDD791B07AB}"/>
          </ac:spMkLst>
        </pc:spChg>
        <pc:spChg chg="mod">
          <ac:chgData name="Selva Selvarajah" userId="a7f0f82a70376f8a" providerId="LiveId" clId="{9ABBFB7A-B3FD-40A3-AA97-0A6744490471}" dt="2024-05-12T09:09:57.615" v="9669" actId="6549"/>
          <ac:spMkLst>
            <pc:docMk/>
            <pc:sldMk cId="719768036" sldId="449"/>
            <ac:spMk id="10" creationId="{0563AD67-A98D-2E69-BE80-7192AC64276A}"/>
          </ac:spMkLst>
        </pc:spChg>
      </pc:sldChg>
      <pc:sldChg chg="modSp mod modAnim">
        <pc:chgData name="Selva Selvarajah" userId="a7f0f82a70376f8a" providerId="LiveId" clId="{9ABBFB7A-B3FD-40A3-AA97-0A6744490471}" dt="2024-05-12T21:16:46.861" v="12538" actId="20577"/>
        <pc:sldMkLst>
          <pc:docMk/>
          <pc:sldMk cId="1421251567" sldId="450"/>
        </pc:sldMkLst>
        <pc:spChg chg="mod">
          <ac:chgData name="Selva Selvarajah" userId="a7f0f82a70376f8a" providerId="LiveId" clId="{9ABBFB7A-B3FD-40A3-AA97-0A6744490471}" dt="2024-05-12T09:20:39.643" v="10519" actId="20577"/>
          <ac:spMkLst>
            <pc:docMk/>
            <pc:sldMk cId="1421251567" sldId="450"/>
            <ac:spMk id="2" creationId="{261FEC72-58E2-1B97-DDA6-628DFCBBA00A}"/>
          </ac:spMkLst>
        </pc:spChg>
        <pc:spChg chg="mod">
          <ac:chgData name="Selva Selvarajah" userId="a7f0f82a70376f8a" providerId="LiveId" clId="{9ABBFB7A-B3FD-40A3-AA97-0A6744490471}" dt="2024-05-12T21:16:46.861" v="12538" actId="20577"/>
          <ac:spMkLst>
            <pc:docMk/>
            <pc:sldMk cId="1421251567" sldId="450"/>
            <ac:spMk id="10" creationId="{0563AD67-A98D-2E69-BE80-7192AC64276A}"/>
          </ac:spMkLst>
        </pc:spChg>
      </pc:sldChg>
      <pc:sldChg chg="modSp mod modAnim">
        <pc:chgData name="Selva Selvarajah" userId="a7f0f82a70376f8a" providerId="LiveId" clId="{9ABBFB7A-B3FD-40A3-AA97-0A6744490471}" dt="2024-05-12T21:18:05.841" v="12547" actId="20577"/>
        <pc:sldMkLst>
          <pc:docMk/>
          <pc:sldMk cId="613499281" sldId="451"/>
        </pc:sldMkLst>
        <pc:spChg chg="mod">
          <ac:chgData name="Selva Selvarajah" userId="a7f0f82a70376f8a" providerId="LiveId" clId="{9ABBFB7A-B3FD-40A3-AA97-0A6744490471}" dt="2024-05-12T21:18:05.841" v="12547" actId="20577"/>
          <ac:spMkLst>
            <pc:docMk/>
            <pc:sldMk cId="613499281" sldId="451"/>
            <ac:spMk id="10" creationId="{0563AD67-A98D-2E69-BE80-7192AC64276A}"/>
          </ac:spMkLst>
        </pc:spChg>
      </pc:sldChg>
      <pc:sldChg chg="del">
        <pc:chgData name="Selva Selvarajah" userId="a7f0f82a70376f8a" providerId="LiveId" clId="{9ABBFB7A-B3FD-40A3-AA97-0A6744490471}" dt="2024-05-12T09:21:53.501" v="10525" actId="47"/>
        <pc:sldMkLst>
          <pc:docMk/>
          <pc:sldMk cId="3477681542" sldId="451"/>
        </pc:sldMkLst>
      </pc:sldChg>
      <pc:sldChg chg="del">
        <pc:chgData name="Selva Selvarajah" userId="a7f0f82a70376f8a" providerId="LiveId" clId="{9ABBFB7A-B3FD-40A3-AA97-0A6744490471}" dt="2024-05-12T09:22:08.349" v="10526" actId="47"/>
        <pc:sldMkLst>
          <pc:docMk/>
          <pc:sldMk cId="4256668797" sldId="451"/>
        </pc:sldMkLst>
      </pc:sldChg>
      <pc:sldChg chg="modSp mod modAnim">
        <pc:chgData name="Selva Selvarajah" userId="a7f0f82a70376f8a" providerId="LiveId" clId="{9ABBFB7A-B3FD-40A3-AA97-0A6744490471}" dt="2024-05-12T21:11:30.970" v="12382" actId="20577"/>
        <pc:sldMkLst>
          <pc:docMk/>
          <pc:sldMk cId="3275131863" sldId="452"/>
        </pc:sldMkLst>
        <pc:spChg chg="mod">
          <ac:chgData name="Selva Selvarajah" userId="a7f0f82a70376f8a" providerId="LiveId" clId="{9ABBFB7A-B3FD-40A3-AA97-0A6744490471}" dt="2024-05-12T09:32:23.433" v="11252" actId="20577"/>
          <ac:spMkLst>
            <pc:docMk/>
            <pc:sldMk cId="3275131863" sldId="452"/>
            <ac:spMk id="2" creationId="{261FEC72-58E2-1B97-DDA6-628DFCBBA00A}"/>
          </ac:spMkLst>
        </pc:spChg>
        <pc:spChg chg="mod">
          <ac:chgData name="Selva Selvarajah" userId="a7f0f82a70376f8a" providerId="LiveId" clId="{9ABBFB7A-B3FD-40A3-AA97-0A6744490471}" dt="2024-05-12T21:11:30.970" v="12382" actId="20577"/>
          <ac:spMkLst>
            <pc:docMk/>
            <pc:sldMk cId="3275131863" sldId="452"/>
            <ac:spMk id="10" creationId="{0563AD67-A98D-2E69-BE80-7192AC64276A}"/>
          </ac:spMkLst>
        </pc:spChg>
      </pc:sldChg>
      <pc:sldChg chg="addSp delSp modSp mod">
        <pc:chgData name="Selva Selvarajah" userId="a7f0f82a70376f8a" providerId="LiveId" clId="{9ABBFB7A-B3FD-40A3-AA97-0A6744490471}" dt="2024-05-12T09:37:16.273" v="11389" actId="2711"/>
        <pc:sldMkLst>
          <pc:docMk/>
          <pc:sldMk cId="3831553452" sldId="453"/>
        </pc:sldMkLst>
        <pc:spChg chg="mod">
          <ac:chgData name="Selva Selvarajah" userId="a7f0f82a70376f8a" providerId="LiveId" clId="{9ABBFB7A-B3FD-40A3-AA97-0A6744490471}" dt="2024-05-12T09:37:16.273" v="11389" actId="2711"/>
          <ac:spMkLst>
            <pc:docMk/>
            <pc:sldMk cId="3831553452" sldId="453"/>
            <ac:spMk id="601" creationId="{F0E5E0CB-D2C1-9EE0-3B21-19F4FCD7C727}"/>
          </ac:spMkLst>
        </pc:spChg>
        <pc:picChg chg="del">
          <ac:chgData name="Selva Selvarajah" userId="a7f0f82a70376f8a" providerId="LiveId" clId="{9ABBFB7A-B3FD-40A3-AA97-0A6744490471}" dt="2024-05-12T09:34:59.215" v="11255" actId="478"/>
          <ac:picMkLst>
            <pc:docMk/>
            <pc:sldMk cId="3831553452" sldId="453"/>
            <ac:picMk id="2" creationId="{327CAD4F-AD2E-AD72-3554-032AA66166DF}"/>
          </ac:picMkLst>
        </pc:picChg>
        <pc:picChg chg="add mod">
          <ac:chgData name="Selva Selvarajah" userId="a7f0f82a70376f8a" providerId="LiveId" clId="{9ABBFB7A-B3FD-40A3-AA97-0A6744490471}" dt="2024-05-12T09:35:24.448" v="11258" actId="1076"/>
          <ac:picMkLst>
            <pc:docMk/>
            <pc:sldMk cId="3831553452" sldId="453"/>
            <ac:picMk id="3" creationId="{03C7CB3B-75AE-7857-9F33-8AFB975F5D54}"/>
          </ac:picMkLst>
        </pc:picChg>
      </pc:sldChg>
      <pc:sldChg chg="addSp delSp modSp mod">
        <pc:chgData name="Selva Selvarajah" userId="a7f0f82a70376f8a" providerId="LiveId" clId="{9ABBFB7A-B3FD-40A3-AA97-0A6744490471}" dt="2024-05-12T21:06:09.428" v="12241" actId="1076"/>
        <pc:sldMkLst>
          <pc:docMk/>
          <pc:sldMk cId="2472339590" sldId="454"/>
        </pc:sldMkLst>
        <pc:spChg chg="mod">
          <ac:chgData name="Selva Selvarajah" userId="a7f0f82a70376f8a" providerId="LiveId" clId="{9ABBFB7A-B3FD-40A3-AA97-0A6744490471}" dt="2024-05-12T21:05:17.517" v="12237" actId="20577"/>
          <ac:spMkLst>
            <pc:docMk/>
            <pc:sldMk cId="2472339590" sldId="454"/>
            <ac:spMk id="601" creationId="{F0E5E0CB-D2C1-9EE0-3B21-19F4FCD7C727}"/>
          </ac:spMkLst>
        </pc:spChg>
        <pc:picChg chg="del">
          <ac:chgData name="Selva Selvarajah" userId="a7f0f82a70376f8a" providerId="LiveId" clId="{9ABBFB7A-B3FD-40A3-AA97-0A6744490471}" dt="2024-05-12T21:04:00.422" v="12157" actId="478"/>
          <ac:picMkLst>
            <pc:docMk/>
            <pc:sldMk cId="2472339590" sldId="454"/>
            <ac:picMk id="2" creationId="{9CA7ABF4-BA5C-BCC8-D739-530D8C636BEF}"/>
          </ac:picMkLst>
        </pc:picChg>
        <pc:picChg chg="add mod">
          <ac:chgData name="Selva Selvarajah" userId="a7f0f82a70376f8a" providerId="LiveId" clId="{9ABBFB7A-B3FD-40A3-AA97-0A6744490471}" dt="2024-05-12T21:06:09.428" v="12241" actId="1076"/>
          <ac:picMkLst>
            <pc:docMk/>
            <pc:sldMk cId="2472339590" sldId="454"/>
            <ac:picMk id="3" creationId="{06E753B0-8332-B609-CCD6-A7F18FF3D75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371277-867B-4F79-B626-5D15310F0B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0F123B-AFBA-49F9-9E86-24F100D1F1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4DC31BE2-E78D-4ABE-8EDB-4AD36DF398A3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79063-21AE-4790-85A4-50D17E2D82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F5F78-3D9C-4E5F-A866-96C1DD86FE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463FF618-F07E-477B-AA5D-612E7A56D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33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D4B3339F-6CEA-4641-BE08-40DAFD6FCF25}" type="datetimeFigureOut">
              <a:rPr lang="en-GB" smtClean="0"/>
              <a:t>13/05/2024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DEF75CB5-5666-5049-9AE0-38EFD385C21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090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126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579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02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>
          <a:extLst>
            <a:ext uri="{FF2B5EF4-FFF2-40B4-BE49-F238E27FC236}">
              <a16:creationId xmlns:a16="http://schemas.microsoft.com/office/drawing/2014/main" id="{44F93481-022D-55D7-72EE-7F570946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0407aef647_0_80:notes">
            <a:extLst>
              <a:ext uri="{FF2B5EF4-FFF2-40B4-BE49-F238E27FC236}">
                <a16:creationId xmlns:a16="http://schemas.microsoft.com/office/drawing/2014/main" id="{9516613C-A59E-1ABC-911B-6A035FDCB0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0407aef647_0_80:notes">
            <a:extLst>
              <a:ext uri="{FF2B5EF4-FFF2-40B4-BE49-F238E27FC236}">
                <a16:creationId xmlns:a16="http://schemas.microsoft.com/office/drawing/2014/main" id="{958CD370-6698-EA0A-A841-34592DE0F7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 dirty="0"/>
              <a:t>S79 RMA review of policy statements and plans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146302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>
          <a:extLst>
            <a:ext uri="{FF2B5EF4-FFF2-40B4-BE49-F238E27FC236}">
              <a16:creationId xmlns:a16="http://schemas.microsoft.com/office/drawing/2014/main" id="{44F93481-022D-55D7-72EE-7F570946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0407aef647_0_80:notes">
            <a:extLst>
              <a:ext uri="{FF2B5EF4-FFF2-40B4-BE49-F238E27FC236}">
                <a16:creationId xmlns:a16="http://schemas.microsoft.com/office/drawing/2014/main" id="{9516613C-A59E-1ABC-911B-6A035FDCB0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0407aef647_0_80:notes">
            <a:extLst>
              <a:ext uri="{FF2B5EF4-FFF2-40B4-BE49-F238E27FC236}">
                <a16:creationId xmlns:a16="http://schemas.microsoft.com/office/drawing/2014/main" id="{958CD370-6698-EA0A-A841-34592DE0F7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 dirty="0"/>
              <a:t>S79 RMA review of policy statements and plans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567200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>
          <a:extLst>
            <a:ext uri="{FF2B5EF4-FFF2-40B4-BE49-F238E27FC236}">
              <a16:creationId xmlns:a16="http://schemas.microsoft.com/office/drawing/2014/main" id="{44F93481-022D-55D7-72EE-7F570946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0407aef647_0_80:notes">
            <a:extLst>
              <a:ext uri="{FF2B5EF4-FFF2-40B4-BE49-F238E27FC236}">
                <a16:creationId xmlns:a16="http://schemas.microsoft.com/office/drawing/2014/main" id="{9516613C-A59E-1ABC-911B-6A035FDCB0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0407aef647_0_80:notes">
            <a:extLst>
              <a:ext uri="{FF2B5EF4-FFF2-40B4-BE49-F238E27FC236}">
                <a16:creationId xmlns:a16="http://schemas.microsoft.com/office/drawing/2014/main" id="{958CD370-6698-EA0A-A841-34592DE0F7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 dirty="0"/>
              <a:t>S79 RMA review of policy statements and plans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693803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314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6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>
          <a:extLst>
            <a:ext uri="{FF2B5EF4-FFF2-40B4-BE49-F238E27FC236}">
              <a16:creationId xmlns:a16="http://schemas.microsoft.com/office/drawing/2014/main" id="{44F93481-022D-55D7-72EE-7F570946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0407aef647_0_80:notes">
            <a:extLst>
              <a:ext uri="{FF2B5EF4-FFF2-40B4-BE49-F238E27FC236}">
                <a16:creationId xmlns:a16="http://schemas.microsoft.com/office/drawing/2014/main" id="{9516613C-A59E-1ABC-911B-6A035FDCB0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0407aef647_0_80:notes">
            <a:extLst>
              <a:ext uri="{FF2B5EF4-FFF2-40B4-BE49-F238E27FC236}">
                <a16:creationId xmlns:a16="http://schemas.microsoft.com/office/drawing/2014/main" id="{958CD370-6698-EA0A-A841-34592DE0F7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 dirty="0"/>
              <a:t>S79 RMA review of policy statements and plans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290963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437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752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>
          <a:extLst>
            <a:ext uri="{FF2B5EF4-FFF2-40B4-BE49-F238E27FC236}">
              <a16:creationId xmlns:a16="http://schemas.microsoft.com/office/drawing/2014/main" id="{44F93481-022D-55D7-72EE-7F570946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0407aef647_0_80:notes">
            <a:extLst>
              <a:ext uri="{FF2B5EF4-FFF2-40B4-BE49-F238E27FC236}">
                <a16:creationId xmlns:a16="http://schemas.microsoft.com/office/drawing/2014/main" id="{9516613C-A59E-1ABC-911B-6A035FDCB0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0407aef647_0_80:notes">
            <a:extLst>
              <a:ext uri="{FF2B5EF4-FFF2-40B4-BE49-F238E27FC236}">
                <a16:creationId xmlns:a16="http://schemas.microsoft.com/office/drawing/2014/main" id="{958CD370-6698-EA0A-A841-34592DE0F7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 dirty="0"/>
              <a:t>S79 RMA review of policy statements and plans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733417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022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887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25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20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>
          <a:extLst>
            <a:ext uri="{FF2B5EF4-FFF2-40B4-BE49-F238E27FC236}">
              <a16:creationId xmlns:a16="http://schemas.microsoft.com/office/drawing/2014/main" id="{44F93481-022D-55D7-72EE-7F570946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0407aef647_0_80:notes">
            <a:extLst>
              <a:ext uri="{FF2B5EF4-FFF2-40B4-BE49-F238E27FC236}">
                <a16:creationId xmlns:a16="http://schemas.microsoft.com/office/drawing/2014/main" id="{9516613C-A59E-1ABC-911B-6A035FDCB0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0407aef647_0_80:notes">
            <a:extLst>
              <a:ext uri="{FF2B5EF4-FFF2-40B4-BE49-F238E27FC236}">
                <a16:creationId xmlns:a16="http://schemas.microsoft.com/office/drawing/2014/main" id="{958CD370-6698-EA0A-A841-34592DE0F7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 dirty="0"/>
              <a:t>S79 RMA review of policy statements and plans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26027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>
          <a:extLst>
            <a:ext uri="{FF2B5EF4-FFF2-40B4-BE49-F238E27FC236}">
              <a16:creationId xmlns:a16="http://schemas.microsoft.com/office/drawing/2014/main" id="{44F93481-022D-55D7-72EE-7F570946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0407aef647_0_80:notes">
            <a:extLst>
              <a:ext uri="{FF2B5EF4-FFF2-40B4-BE49-F238E27FC236}">
                <a16:creationId xmlns:a16="http://schemas.microsoft.com/office/drawing/2014/main" id="{9516613C-A59E-1ABC-911B-6A035FDCB0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0407aef647_0_80:notes">
            <a:extLst>
              <a:ext uri="{FF2B5EF4-FFF2-40B4-BE49-F238E27FC236}">
                <a16:creationId xmlns:a16="http://schemas.microsoft.com/office/drawing/2014/main" id="{958CD370-6698-EA0A-A841-34592DE0F7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 dirty="0"/>
              <a:t>S79 RMA review of policy statements and plans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644092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178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005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58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d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 rtlCol="0">
            <a:noAutofit/>
          </a:bodyPr>
          <a:lstStyle>
            <a:lvl1pPr algn="ctr">
              <a:defRPr lang="en-GB" sz="6000" kern="1200" spc="22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 rtlCol="0">
            <a:noAutofit/>
          </a:bodyPr>
          <a:lstStyle>
            <a:lvl1pPr marL="0" indent="0" algn="ctr">
              <a:buNone/>
              <a:defRPr lang="en-GB"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lang="en-GB" sz="2000"/>
            </a:lvl2pPr>
            <a:lvl3pPr marL="914400" indent="0" algn="ctr">
              <a:buNone/>
              <a:defRPr lang="en-GB" sz="1800"/>
            </a:lvl3pPr>
            <a:lvl4pPr marL="1371600" indent="0" algn="ctr">
              <a:buNone/>
              <a:defRPr lang="en-GB" sz="1600"/>
            </a:lvl4pPr>
            <a:lvl5pPr marL="1828800" indent="0" algn="ctr">
              <a:buNone/>
              <a:defRPr lang="en-GB" sz="1600"/>
            </a:lvl5pPr>
            <a:lvl6pPr marL="2286000" indent="0" algn="ctr">
              <a:buNone/>
              <a:defRPr lang="en-GB" sz="1600"/>
            </a:lvl6pPr>
            <a:lvl7pPr marL="2743200" indent="0" algn="ctr">
              <a:buNone/>
              <a:defRPr lang="en-GB" sz="1600"/>
            </a:lvl7pPr>
            <a:lvl8pPr marL="3200400" indent="0" algn="ctr">
              <a:buNone/>
              <a:defRPr lang="en-GB" sz="1600"/>
            </a:lvl8pPr>
            <a:lvl9pPr marL="3657600" indent="0" algn="ctr">
              <a:buNone/>
              <a:defRPr lang="en-GB" sz="1600"/>
            </a:lvl9pPr>
          </a:lstStyle>
          <a:p>
            <a:pPr rtl="0"/>
            <a:r>
              <a:rPr lang="en-GB"/>
              <a:t>Click to edit 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lang="en-GB"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GB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41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rtlCol="0" anchor="b">
            <a:noAutofit/>
          </a:bodyPr>
          <a:lstStyle>
            <a:defPPr>
              <a:defRPr lang="en-GB"/>
            </a:defPPr>
          </a:lstStyle>
          <a:p>
            <a:pPr rtl="0"/>
            <a:r>
              <a:rPr lang="en-GB"/>
              <a:t>Click to edit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6888665" cy="961087"/>
          </a:xfrm>
        </p:spPr>
        <p:txBody>
          <a:bodyPr rtlCol="0">
            <a:noAutofit/>
          </a:bodyPr>
          <a:lstStyle>
            <a:lvl1pPr>
              <a:lnSpc>
                <a:spcPct val="140000"/>
              </a:lnSpc>
              <a:defRPr lang="en-GB" sz="2000"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rtlCol="0"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lang="en-GB"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 lang="en-GB"/>
            </a:pPr>
            <a:r>
              <a:rPr lang="en-GB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 lang="en-GB"/>
            </a:pPr>
            <a:r>
              <a:rPr lang="en-GB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lang="en-GB"/>
            </a:pPr>
            <a:r>
              <a:rPr lang="en-GB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 lang="en-GB"/>
            </a:pPr>
            <a:endParaRPr lang="en-GB" dirty="0">
              <a:solidFill>
                <a:schemeClr val="bg1"/>
              </a:solidFill>
            </a:endParaRPr>
          </a:p>
          <a:p>
            <a:pPr rtl="0"/>
            <a:endParaRPr lang="en-GB" dirty="0">
              <a:solidFill>
                <a:schemeClr val="bg1"/>
              </a:solidFill>
            </a:endParaRPr>
          </a:p>
          <a:p>
            <a:pPr rtl="0"/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en-GB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Scientific findings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en-GB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 rtlCol="0">
            <a:noAutofit/>
          </a:bodyPr>
          <a:lstStyle>
            <a:lvl1pPr algn="ctr">
              <a:defRPr lang="en-GB" spc="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lang="en-GB"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en-GB">
                <a:solidFill>
                  <a:schemeClr val="bg1"/>
                </a:solidFill>
              </a:rPr>
              <a:t>Click to edit master text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522391" cy="1721355"/>
          </a:xfrm>
        </p:spPr>
        <p:txBody>
          <a:bodyPr rtlCol="0" anchor="ctr">
            <a:noAutofit/>
          </a:bodyPr>
          <a:lstStyle>
            <a:lvl1pPr algn="ctr">
              <a:defRPr lang="en-GB" sz="2000"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00601" y="3358082"/>
            <a:ext cx="2587137" cy="1721355"/>
          </a:xfrm>
        </p:spPr>
        <p:txBody>
          <a:bodyPr rtlCol="0" anchor="ctr">
            <a:noAutofit/>
          </a:bodyPr>
          <a:lstStyle>
            <a:lvl1pPr algn="ctr">
              <a:defRPr lang="en-GB" sz="2000"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25381" y="3360802"/>
            <a:ext cx="2587137" cy="1721355"/>
          </a:xfrm>
        </p:spPr>
        <p:txBody>
          <a:bodyPr rtlCol="0" anchor="ctr">
            <a:noAutofit/>
          </a:bodyPr>
          <a:lstStyle>
            <a:lvl1pPr algn="ctr">
              <a:defRPr lang="en-GB" sz="2000"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en-GB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Scientific findings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en-GB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 rtlCol="0">
            <a:noAutofit/>
          </a:bodyPr>
          <a:lstStyle>
            <a:lvl1pPr algn="ctr">
              <a:defRPr lang="en-GB" spc="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rtlCol="0" anchor="ctr">
            <a:noAutofit/>
          </a:bodyPr>
          <a:lstStyle>
            <a:lvl1pPr>
              <a:defRPr lang="en-GB" sz="2000" spc="300"/>
            </a:lvl1pPr>
          </a:lstStyle>
          <a:p>
            <a:pPr lvl="0" rtl="0"/>
            <a:r>
              <a:rPr lang="en-GB"/>
              <a:t>Click to edit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rtlCol="0" anchor="ctr">
            <a:noAutofit/>
          </a:bodyPr>
          <a:lstStyle>
            <a:lvl1pPr>
              <a:defRPr lang="en-GB" sz="2000" spc="300"/>
            </a:lvl1pPr>
          </a:lstStyle>
          <a:p>
            <a:pPr lvl="0" rtl="0"/>
            <a:r>
              <a:rPr lang="en-GB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 rtlCol="0"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lang="en-GB"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lang="en-GB" sz="1600"/>
            </a:lvl2pPr>
            <a:lvl3pPr marL="859536" indent="-283464">
              <a:defRPr lang="en-GB" sz="1600"/>
            </a:lvl3pPr>
            <a:lvl4pPr marL="1152144">
              <a:defRPr lang="en-GB" sz="1600"/>
            </a:lvl4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 rtlCol="0"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lang="en-GB"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lang="en-GB" sz="1600"/>
            </a:lvl2pPr>
            <a:lvl3pPr marL="859536" indent="-283464">
              <a:defRPr lang="en-GB" sz="1600"/>
            </a:lvl3pPr>
            <a:lvl4pPr marL="1152144">
              <a:defRPr lang="en-GB" sz="1600"/>
            </a:lvl4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</p:txBody>
      </p:sp>
      <p:sp>
        <p:nvSpPr>
          <p:cNvPr id="41" name="Graphic 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2" name="Graphic 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4" name="Graphic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en-GB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en-GB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 rtlCol="0">
            <a:noAutofit/>
          </a:bodyPr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lang="en-GB" spc="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en-GB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en-GB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algn="ctr" rtl="0" fontAlgn="base">
              <a:defRPr lang="en-GB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en-GB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Click to insert image or graphic here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lang="en-GB" spc="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en-GB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en-GB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 algn="ctr">
              <a:defRPr lang="en-GB" spc="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en-GB" sz="1800"/>
            </a:lvl1pPr>
            <a:lvl2pPr>
              <a:defRPr lang="en-GB" sz="1600"/>
            </a:lvl2pPr>
            <a:lvl3pPr>
              <a:defRPr lang="en-GB" sz="1400"/>
            </a:lvl3pPr>
            <a:lvl4pPr>
              <a:defRPr lang="en-GB" sz="1200"/>
            </a:lvl4pPr>
            <a:lvl5pPr>
              <a:defRPr lang="en-GB" sz="12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en-GB" sz="1800"/>
            </a:lvl1pPr>
            <a:lvl2pPr>
              <a:defRPr lang="en-GB" sz="1600"/>
            </a:lvl2pPr>
            <a:lvl3pPr>
              <a:defRPr lang="en-GB" sz="1400"/>
            </a:lvl3pPr>
            <a:lvl4pPr>
              <a:defRPr lang="en-GB" sz="1200"/>
            </a:lvl4pPr>
            <a:lvl5pPr>
              <a:defRPr lang="en-GB" sz="12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en-GB" sz="1800"/>
            </a:lvl1pPr>
            <a:lvl2pPr>
              <a:defRPr lang="en-GB" sz="1600"/>
            </a:lvl2pPr>
            <a:lvl3pPr>
              <a:defRPr lang="en-GB" sz="1400"/>
            </a:lvl3pPr>
            <a:lvl4pPr>
              <a:defRPr lang="en-GB" sz="1200"/>
            </a:lvl4pPr>
            <a:lvl5pPr>
              <a:defRPr lang="en-GB" sz="12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en-GB"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pPr rtl="0"/>
            <a:r>
              <a:rPr lang="en-GB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en-GB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Scientific findings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en-GB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lang="en-GB" spc="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en-GB" sz="1800"/>
            </a:lvl1pPr>
            <a:lvl2pPr>
              <a:defRPr lang="en-GB" sz="1600"/>
            </a:lvl2pPr>
            <a:lvl3pPr>
              <a:defRPr lang="en-GB" sz="1400"/>
            </a:lvl3pPr>
            <a:lvl4pPr>
              <a:defRPr lang="en-GB" sz="1200"/>
            </a:lvl4pPr>
            <a:lvl5pPr>
              <a:defRPr lang="en-GB" sz="12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algn="ctr">
              <a:defRPr lang="en-GB"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Graphic 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en-GB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Scientific findings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en-GB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rtlCol="0" anchor="b">
            <a:noAutofit/>
          </a:bodyPr>
          <a:lstStyle>
            <a:defPPr>
              <a:defRPr lang="en-GB"/>
            </a:def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en-GB" sz="16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en-GB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Scientific findings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en-GB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GB"/>
            </a:def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n-GB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r>
              <a:rPr lang="en-GB"/>
              <a:t>Scientific findings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en-GB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fld id="{FE024F78-56A6-7740-B68D-8D4D026EDF3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  <p:sldLayoutId id="2147483667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GB"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en-GB"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en-GB"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en-GB"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en-GB"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321988"/>
            <a:ext cx="12191998" cy="1323440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3600" spc="1500" dirty="0">
                <a:latin typeface="Calibri" panose="020F0502020204030204" pitchFamily="34" charset="0"/>
                <a:cs typeface="Calibri" panose="020F0502020204030204" pitchFamily="34" charset="0"/>
              </a:rPr>
              <a:t>West Coast Regional Council meeting with Grey District Council</a:t>
            </a:r>
            <a:br>
              <a:rPr lang="en-NZ" sz="3600" spc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3600" spc="1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regarding</a:t>
            </a:r>
            <a:endParaRPr lang="en-GB" sz="3600" spc="15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0626" y="3395184"/>
            <a:ext cx="12191997" cy="781119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pc="500" dirty="0">
                <a:latin typeface="Calibri" panose="020F0502020204030204" pitchFamily="34" charset="0"/>
                <a:cs typeface="Calibri" panose="020F0502020204030204" pitchFamily="34" charset="0"/>
              </a:rPr>
              <a:t>Taylorville Resource Park Ltd Landfill</a:t>
            </a:r>
            <a:endParaRPr lang="en-GB" spc="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2400" dirty="0"/>
              <a:t>S</a:t>
            </a:r>
            <a:r>
              <a:rPr lang="en-GB" sz="2400" dirty="0" err="1"/>
              <a:t>elva</a:t>
            </a:r>
            <a:r>
              <a:rPr lang="en-GB" sz="2400" dirty="0"/>
              <a:t> Selvarajah</a:t>
            </a: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the cause of the odour?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10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4758" y="2434366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above reason, putrescible wastes are not allowed in fully lined Class 2 C &amp; D (construction &amp; demolition) and unlined Class 3 Managed fills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TRPL landfill has been unclassified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Unlined Class 4 landfill can accept “controlled fill” or with soils with contaminant levels above background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Unlined Class 3 landfill can accept “managed fill” soils with greater contaminant levels in addition to “controlled fill”</a:t>
            </a:r>
          </a:p>
        </p:txBody>
      </p:sp>
    </p:spTree>
    <p:extLst>
      <p:ext uri="{BB962C8B-B14F-4D97-AF65-F5344CB8AC3E}">
        <p14:creationId xmlns:p14="http://schemas.microsoft.com/office/powerpoint/2010/main" val="170529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the cause of the odour?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11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88108" y="2434366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failed to find suitable landfill to dispose virus infected tomato plants from Nelson, MPI staff approached WCRC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WCRC consent did not ban the discharge of putrescible materials to TRPL landfill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Despite WCRC staff authorising the disposal of the tomato wastes, under the Biosecurity Act process MPI should </a:t>
            </a:r>
            <a:r>
              <a:rPr lang="en-NZ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requested WCRC authorisation since it was clear TRPL landfill was not only unclassified and not fit for purpose</a:t>
            </a:r>
          </a:p>
        </p:txBody>
      </p:sp>
    </p:spTree>
    <p:extLst>
      <p:ext uri="{BB962C8B-B14F-4D97-AF65-F5344CB8AC3E}">
        <p14:creationId xmlns:p14="http://schemas.microsoft.com/office/powerpoint/2010/main" val="76053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consent/compliance history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12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5370" y="3644218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April-June 2023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Discharge of contaminated water to drain detected outside the boundary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WCRC’s investigation found that the above discharge was from the sediment pond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03370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>
          <a:extLst>
            <a:ext uri="{FF2B5EF4-FFF2-40B4-BE49-F238E27FC236}">
              <a16:creationId xmlns:a16="http://schemas.microsoft.com/office/drawing/2014/main" id="{7B5482F6-C3A3-6F23-A1EF-199D855C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6">
            <a:extLst>
              <a:ext uri="{FF2B5EF4-FFF2-40B4-BE49-F238E27FC236}">
                <a16:creationId xmlns:a16="http://schemas.microsoft.com/office/drawing/2014/main" id="{F0E5E0CB-D2C1-9EE0-3B21-19F4FCD7C727}"/>
              </a:ext>
            </a:extLst>
          </p:cNvPr>
          <p:cNvSpPr txBox="1"/>
          <p:nvPr/>
        </p:nvSpPr>
        <p:spPr>
          <a:xfrm>
            <a:off x="1007705" y="-131011"/>
            <a:ext cx="9255967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NZ" sz="2133" dirty="0">
              <a:solidFill>
                <a:srgbClr val="FFFFFF"/>
              </a:solidFill>
              <a:latin typeface="+mj-lt"/>
            </a:endParaRPr>
          </a:p>
          <a:p>
            <a:pPr lvl="1" algn="ctr">
              <a:buClr>
                <a:srgbClr val="FFFFFF"/>
              </a:buClr>
              <a:buSzPct val="100000"/>
            </a:pPr>
            <a:r>
              <a:rPr lang="en-US" sz="2667" b="1" dirty="0">
                <a:solidFill>
                  <a:srgbClr val="92D05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Leachate discharge pathway in red</a:t>
            </a:r>
          </a:p>
          <a:p>
            <a:pPr marL="609585" lvl="1" indent="-609585" algn="ctr">
              <a:buClr>
                <a:srgbClr val="FFFFFF"/>
              </a:buClr>
              <a:buSzPct val="100000"/>
              <a:buFont typeface="+mj-lt"/>
              <a:buAutoNum type="arabicPeriod"/>
            </a:pPr>
            <a:endParaRPr lang="en-US" sz="2400" dirty="0">
              <a:solidFill>
                <a:srgbClr val="FFFFFF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7ABF4-BA5C-BCC8-D739-530D8C636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158" y="1458298"/>
            <a:ext cx="7741622" cy="46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56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>
          <a:extLst>
            <a:ext uri="{FF2B5EF4-FFF2-40B4-BE49-F238E27FC236}">
              <a16:creationId xmlns:a16="http://schemas.microsoft.com/office/drawing/2014/main" id="{7B5482F6-C3A3-6F23-A1EF-199D855C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6">
            <a:extLst>
              <a:ext uri="{FF2B5EF4-FFF2-40B4-BE49-F238E27FC236}">
                <a16:creationId xmlns:a16="http://schemas.microsoft.com/office/drawing/2014/main" id="{F0E5E0CB-D2C1-9EE0-3B21-19F4FCD7C727}"/>
              </a:ext>
            </a:extLst>
          </p:cNvPr>
          <p:cNvSpPr txBox="1"/>
          <p:nvPr/>
        </p:nvSpPr>
        <p:spPr>
          <a:xfrm>
            <a:off x="1007705" y="-131011"/>
            <a:ext cx="9255967" cy="176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NZ" sz="2133" dirty="0">
              <a:solidFill>
                <a:srgbClr val="FFFFFF"/>
              </a:solidFill>
              <a:latin typeface="+mj-lt"/>
            </a:endParaRPr>
          </a:p>
          <a:p>
            <a:pPr lvl="1" algn="ctr">
              <a:buClr>
                <a:srgbClr val="FFFFFF"/>
              </a:buClr>
              <a:buSzPct val="100000"/>
            </a:pPr>
            <a:r>
              <a:rPr lang="en-US" sz="2667" b="1" dirty="0">
                <a:solidFill>
                  <a:srgbClr val="92D05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Sampling site No.50 discharge quality on 5 May 2023 comparison with typical raw sewage effluent</a:t>
            </a:r>
          </a:p>
          <a:p>
            <a:pPr marL="609585" lvl="1" indent="-609585" algn="ctr">
              <a:buClr>
                <a:srgbClr val="FFFFFF"/>
              </a:buClr>
              <a:buSzPct val="100000"/>
              <a:buFont typeface="+mj-lt"/>
              <a:buAutoNum type="arabicPeriod"/>
            </a:pPr>
            <a:endParaRPr lang="en-US" sz="2400" dirty="0">
              <a:solidFill>
                <a:srgbClr val="FFFFFF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FE2FB1-4A8F-DA54-F819-9BABD9A26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107141"/>
              </p:ext>
            </p:extLst>
          </p:nvPr>
        </p:nvGraphicFramePr>
        <p:xfrm>
          <a:off x="2850204" y="2670888"/>
          <a:ext cx="5486400" cy="2737023"/>
        </p:xfrm>
        <a:graphic>
          <a:graphicData uri="http://schemas.openxmlformats.org/drawingml/2006/table">
            <a:tbl>
              <a:tblPr firstRow="1" firstCol="1" bandRow="1"/>
              <a:tblGrid>
                <a:gridCol w="2721532">
                  <a:extLst>
                    <a:ext uri="{9D8B030D-6E8A-4147-A177-3AD203B41FA5}">
                      <a16:colId xmlns:a16="http://schemas.microsoft.com/office/drawing/2014/main" val="3946348802"/>
                    </a:ext>
                  </a:extLst>
                </a:gridCol>
                <a:gridCol w="1315447">
                  <a:extLst>
                    <a:ext uri="{9D8B030D-6E8A-4147-A177-3AD203B41FA5}">
                      <a16:colId xmlns:a16="http://schemas.microsoft.com/office/drawing/2014/main" val="1855296838"/>
                    </a:ext>
                  </a:extLst>
                </a:gridCol>
                <a:gridCol w="1449421">
                  <a:extLst>
                    <a:ext uri="{9D8B030D-6E8A-4147-A177-3AD203B41FA5}">
                      <a16:colId xmlns:a16="http://schemas.microsoft.com/office/drawing/2014/main" val="3898365496"/>
                    </a:ext>
                  </a:extLst>
                </a:gridCol>
              </a:tblGrid>
              <a:tr h="359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4F81BD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Contaminants</a:t>
                      </a:r>
                      <a:endParaRPr lang="en-GB" sz="1600" dirty="0">
                        <a:effectLst/>
                        <a:highlight>
                          <a:srgbClr val="4F81BD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highlight>
                            <a:srgbClr val="4F81BD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Sampling site No.50</a:t>
                      </a:r>
                      <a:endParaRPr lang="en-GB" sz="1600">
                        <a:effectLst/>
                        <a:highlight>
                          <a:srgbClr val="4F81BD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highlight>
                            <a:srgbClr val="4F81BD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Raw sewage wastewater</a:t>
                      </a:r>
                      <a:endParaRPr lang="en-GB" sz="1600">
                        <a:effectLst/>
                        <a:highlight>
                          <a:srgbClr val="4F81BD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327281"/>
                  </a:ext>
                </a:extLst>
              </a:tr>
              <a:tr h="7420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4F81BD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Biological oxygen demand (BOD) mg/L</a:t>
                      </a:r>
                      <a:endParaRPr lang="en-GB" sz="1600" dirty="0">
                        <a:effectLst/>
                        <a:highlight>
                          <a:srgbClr val="4F81BD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highlight>
                            <a:srgbClr val="B8CCE4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147</a:t>
                      </a:r>
                      <a:endParaRPr lang="en-GB" sz="1600" dirty="0">
                        <a:effectLst/>
                        <a:highlight>
                          <a:srgbClr val="B8CCE4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highlight>
                            <a:srgbClr val="B8CCE4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  <a:endParaRPr lang="en-GB" sz="1600">
                        <a:effectLst/>
                        <a:highlight>
                          <a:srgbClr val="B8CCE4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451883"/>
                  </a:ext>
                </a:extLst>
              </a:tr>
              <a:tr h="359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4F81BD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Chemical oxygen demand (COD) mg/L</a:t>
                      </a:r>
                      <a:endParaRPr lang="en-GB" sz="1600" dirty="0">
                        <a:effectLst/>
                        <a:highlight>
                          <a:srgbClr val="4F81BD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highlight>
                            <a:srgbClr val="DBE5F1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308</a:t>
                      </a:r>
                      <a:endParaRPr lang="en-GB" sz="1600">
                        <a:effectLst/>
                        <a:highlight>
                          <a:srgbClr val="DBE5F1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highlight>
                            <a:srgbClr val="DBE5F1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  <a:endParaRPr lang="en-GB" sz="1600" dirty="0">
                        <a:effectLst/>
                        <a:highlight>
                          <a:srgbClr val="DBE5F1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523507"/>
                  </a:ext>
                </a:extLst>
              </a:tr>
              <a:tr h="3598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4F81BD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Ammoniacal-nitrogen mg/L</a:t>
                      </a:r>
                      <a:endParaRPr lang="en-GB" sz="1600" dirty="0">
                        <a:effectLst/>
                        <a:highlight>
                          <a:srgbClr val="4F81BD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highlight>
                            <a:srgbClr val="B8CCE4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16.7</a:t>
                      </a:r>
                      <a:endParaRPr lang="en-GB" sz="1600">
                        <a:effectLst/>
                        <a:highlight>
                          <a:srgbClr val="B8CCE4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highlight>
                            <a:srgbClr val="B8CCE4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20-30</a:t>
                      </a:r>
                      <a:endParaRPr lang="en-GB" sz="1600" dirty="0">
                        <a:effectLst/>
                        <a:highlight>
                          <a:srgbClr val="B8CCE4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389906"/>
                  </a:ext>
                </a:extLst>
              </a:tr>
              <a:tr h="5464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4F81BD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Escherichia coli </a:t>
                      </a:r>
                      <a:r>
                        <a:rPr lang="en-GB" sz="1600" b="1" dirty="0" err="1">
                          <a:solidFill>
                            <a:srgbClr val="FFFFFF"/>
                          </a:solidFill>
                          <a:effectLst/>
                          <a:highlight>
                            <a:srgbClr val="4F81BD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cfu</a:t>
                      </a: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4F81BD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/100 mL</a:t>
                      </a:r>
                      <a:endParaRPr lang="en-GB" sz="1600" dirty="0">
                        <a:effectLst/>
                        <a:highlight>
                          <a:srgbClr val="4F81BD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highlight>
                            <a:srgbClr val="DBE5F1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17000</a:t>
                      </a:r>
                      <a:endParaRPr lang="en-GB" sz="1600" dirty="0">
                        <a:effectLst/>
                        <a:highlight>
                          <a:srgbClr val="DBE5F1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highlight>
                            <a:srgbClr val="DBE5F1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10,000,000</a:t>
                      </a:r>
                      <a:endParaRPr lang="en-GB" sz="1600" dirty="0">
                        <a:effectLst/>
                        <a:highlight>
                          <a:srgbClr val="DBE5F1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001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597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>
          <a:extLst>
            <a:ext uri="{FF2B5EF4-FFF2-40B4-BE49-F238E27FC236}">
              <a16:creationId xmlns:a16="http://schemas.microsoft.com/office/drawing/2014/main" id="{7B5482F6-C3A3-6F23-A1EF-199D855C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6">
            <a:extLst>
              <a:ext uri="{FF2B5EF4-FFF2-40B4-BE49-F238E27FC236}">
                <a16:creationId xmlns:a16="http://schemas.microsoft.com/office/drawing/2014/main" id="{F0E5E0CB-D2C1-9EE0-3B21-19F4FCD7C727}"/>
              </a:ext>
            </a:extLst>
          </p:cNvPr>
          <p:cNvSpPr txBox="1"/>
          <p:nvPr/>
        </p:nvSpPr>
        <p:spPr>
          <a:xfrm>
            <a:off x="1007705" y="-131011"/>
            <a:ext cx="9255967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NZ" sz="2133" dirty="0">
              <a:solidFill>
                <a:srgbClr val="FFFFFF"/>
              </a:solidFill>
              <a:latin typeface="+mj-lt"/>
            </a:endParaRPr>
          </a:p>
          <a:p>
            <a:pPr lvl="1" algn="ctr">
              <a:buClr>
                <a:srgbClr val="FFFFFF"/>
              </a:buClr>
              <a:buSzPct val="100000"/>
            </a:pPr>
            <a:r>
              <a:rPr lang="en-US" sz="2667" b="1" dirty="0">
                <a:solidFill>
                  <a:srgbClr val="92D05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TRPL dump cells and pond layout</a:t>
            </a:r>
          </a:p>
          <a:p>
            <a:pPr marL="609585" lvl="1" indent="-609585" algn="ctr">
              <a:buClr>
                <a:srgbClr val="FFFFFF"/>
              </a:buClr>
              <a:buSzPct val="100000"/>
              <a:buFont typeface="+mj-lt"/>
              <a:buAutoNum type="arabicPeriod"/>
            </a:pPr>
            <a:endParaRPr lang="en-US" sz="2400" dirty="0">
              <a:solidFill>
                <a:srgbClr val="FFFFFF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753B0-8332-B609-CCD6-A7F18FF3D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057" y="1223165"/>
            <a:ext cx="8651615" cy="49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39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consent/compliance history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16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51395" y="3348765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May and October 2023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consent change for flocculant use was withdrawn and consent change for constructing lined pond and class 3 landfill status were rejected under s88 by WCRC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2023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WCRC issued notice to review consent conditions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Cancelling consent under s132(3) is not easy since there must be a proof of inaccuracies influencing the granting of the consent and there are significant adverse effects from exercising the consent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S128 and s129 review processes are limited to the consent conditions in questions as such not holistic in addressing all landfill issues comprehensively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05105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consent/compliance history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17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67419" y="1753231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 2024 –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EPA team visited TRPL site for full investigation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2024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EPA served an abatement notice to direct all landfill leachates to a lined authorized pond or a facility by 14 June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EPA sampled leachate discharges from various points and leachate from the sediment pond itself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Owing to the leachate discharge point being upstream of the GDC water take site, EPA ruled out any risk to the water supply </a:t>
            </a: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>
          <a:extLst>
            <a:ext uri="{FF2B5EF4-FFF2-40B4-BE49-F238E27FC236}">
              <a16:creationId xmlns:a16="http://schemas.microsoft.com/office/drawing/2014/main" id="{7B5482F6-C3A3-6F23-A1EF-199D855C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6">
            <a:extLst>
              <a:ext uri="{FF2B5EF4-FFF2-40B4-BE49-F238E27FC236}">
                <a16:creationId xmlns:a16="http://schemas.microsoft.com/office/drawing/2014/main" id="{F0E5E0CB-D2C1-9EE0-3B21-19F4FCD7C727}"/>
              </a:ext>
            </a:extLst>
          </p:cNvPr>
          <p:cNvSpPr txBox="1"/>
          <p:nvPr/>
        </p:nvSpPr>
        <p:spPr>
          <a:xfrm>
            <a:off x="1007705" y="-131011"/>
            <a:ext cx="9255967" cy="20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NZ" sz="2133" dirty="0">
              <a:solidFill>
                <a:srgbClr val="FFFFFF"/>
              </a:solidFill>
              <a:latin typeface="+mj-lt"/>
            </a:endParaRPr>
          </a:p>
          <a:p>
            <a:pPr lvl="1" algn="ctr">
              <a:buClr>
                <a:srgbClr val="FFFFFF"/>
              </a:buClr>
              <a:buSzPct val="100000"/>
            </a:pPr>
            <a:r>
              <a:rPr lang="en-US" sz="2667" b="1" dirty="0">
                <a:solidFill>
                  <a:srgbClr val="92D05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EPA sediment pond and downstream leachate sample quality comparison with NZ drinking water standard</a:t>
            </a:r>
          </a:p>
          <a:p>
            <a:pPr lvl="1" algn="ctr">
              <a:buClr>
                <a:srgbClr val="FFFFFF"/>
              </a:buClr>
              <a:buSzPct val="100000"/>
            </a:pP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EPA samples 16 &amp; 17 January 2024</a:t>
            </a:r>
          </a:p>
          <a:p>
            <a:pPr marL="609585" lvl="1" indent="-609585" algn="ctr">
              <a:buClr>
                <a:srgbClr val="FFFFFF"/>
              </a:buClr>
              <a:buSzPct val="100000"/>
              <a:buFont typeface="+mj-lt"/>
              <a:buAutoNum type="arabicPeriod"/>
            </a:pPr>
            <a:endParaRPr lang="en-US" sz="2400" dirty="0">
              <a:solidFill>
                <a:srgbClr val="FFFFFF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CAD4F-AD2E-AD72-3554-032AA6616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951" y="2338796"/>
            <a:ext cx="7514981" cy="26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27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potential for downstream contaminated site?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19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88108" y="2733362"/>
            <a:ext cx="11010123" cy="1989267"/>
          </a:xfrm>
        </p:spPr>
        <p:txBody>
          <a:bodyPr>
            <a:noAutofit/>
          </a:bodyPr>
          <a:lstStyle/>
          <a:p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the contaminated land NES there must be risk to human because of a subdivision or other land uses specified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contaminant must be risky to human because of land use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soil chemistry viewpoint, the contaminant levels are not sufficient to cause soil contamination levels exceeding the NES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Moreover, no contaminated soils/materials have been authorized to be discharged which could be a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13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0"/>
            <a:ext cx="10515601" cy="1325563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ntroduction</a:t>
            </a:r>
            <a:endParaRPr lang="en-GB" b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5370" y="2807591"/>
            <a:ext cx="11010123" cy="19892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TRPL landfill issues and community concerns/complaints have been dealt by both consent authorities, WCRC and GDC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councils and council staff at senior and management level have been in communication on numerous occasion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have been various actions considered by both Councils to address TRPL landfill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purpose of this meeting is for WCRC to update and collaborate on the management of the landfill issues with GDC and its senior staff</a:t>
            </a:r>
            <a:endParaRPr lang="en-N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02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>
          <a:extLst>
            <a:ext uri="{FF2B5EF4-FFF2-40B4-BE49-F238E27FC236}">
              <a16:creationId xmlns:a16="http://schemas.microsoft.com/office/drawing/2014/main" id="{7B5482F6-C3A3-6F23-A1EF-199D855C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6">
            <a:extLst>
              <a:ext uri="{FF2B5EF4-FFF2-40B4-BE49-F238E27FC236}">
                <a16:creationId xmlns:a16="http://schemas.microsoft.com/office/drawing/2014/main" id="{F0E5E0CB-D2C1-9EE0-3B21-19F4FCD7C727}"/>
              </a:ext>
            </a:extLst>
          </p:cNvPr>
          <p:cNvSpPr txBox="1"/>
          <p:nvPr/>
        </p:nvSpPr>
        <p:spPr>
          <a:xfrm>
            <a:off x="1007705" y="195561"/>
            <a:ext cx="9255967" cy="9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133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 Management (National Environmental Standard for Assessing and Managing Contaminants in Soil to Protect Human Health) Regulations 2011 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7CB3B-75AE-7857-9F33-8AFB975F5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877" y="2384422"/>
            <a:ext cx="7667467" cy="31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53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consent/compliance history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21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67419" y="1967835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2024 –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TRPL applied for a variation to gain Class 3 “Managed Fill” status and consents for landfill contaminant discharge to water and landfill gas to 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2024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s92(2) WCRC requested TRPL for council commission a report based on 14 points at TRPL’s cost and TRPL had agreed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 the WCRC consultants (PDP) with landfill and hydrogeology expertise have been engaged to complete the reporting which includes site and landfill assessment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 the Resource Management NES for sources of human drinking regulations (2007) WCRC can also assess any discharge impacts provided the discharge is upstream</a:t>
            </a: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steps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22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5370" y="3214395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understand under the EPA abatement notice TRPL is in the process of commissioning a lined leachate pond to replace the sediment pond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WCRC staff are working with PDP to ensure robust assessment of the status and adverse effects of the landfill which will include offsite adverse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recommend both GDC and WCRC to co-ordinate any consent process or environmental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commissioning of the report is completed WCRC will request additional information from TRPL under s92(1)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5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steps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23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5370" y="3056191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WCRC will publicly notify the three consents and the hearing and the decision will be by independent commissioners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GDC can conduct its review of the GDC consents and if timely can be processed jointly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Depending on the PDP investigation WCRC may commission offsite groundwater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GDC could 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its own routine water source monitoring for any unusual contaminant elevation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consent/compliance history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3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5370" y="3666621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2016 and mid-2021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-The landfill site was under a different ownership with WCRC consent for discharging clean-fill and demolition wastes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Within the above period the site was associated with numerous non-compliances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 2021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-WCRC land use consents for earthwork and construct and rehabilitate demolition fill site and demolition waste and discharge consent were granted to Infrastructure Consultants followed by consent changes in:</a:t>
            </a:r>
          </a:p>
          <a:p>
            <a:pPr marL="1143000"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2022 – to discharge asbestos to lined cell</a:t>
            </a:r>
          </a:p>
          <a:p>
            <a:pPr marL="1143000"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 2022- to discharge shredded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tyres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14030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consent/compliance history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4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5370" y="4236931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 2022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GDC consents were granted for subdivision and landfill to TRPL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2022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WCRC consents were transferred to Taylorville Resource Park Ltd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2022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consent change was granted by WCRC to allow discharge of coal tar/coal pitch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9285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>
          <a:extLst>
            <a:ext uri="{FF2B5EF4-FFF2-40B4-BE49-F238E27FC236}">
              <a16:creationId xmlns:a16="http://schemas.microsoft.com/office/drawing/2014/main" id="{7B5482F6-C3A3-6F23-A1EF-199D855C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6">
            <a:extLst>
              <a:ext uri="{FF2B5EF4-FFF2-40B4-BE49-F238E27FC236}">
                <a16:creationId xmlns:a16="http://schemas.microsoft.com/office/drawing/2014/main" id="{F0E5E0CB-D2C1-9EE0-3B21-19F4FCD7C727}"/>
              </a:ext>
            </a:extLst>
          </p:cNvPr>
          <p:cNvSpPr txBox="1"/>
          <p:nvPr/>
        </p:nvSpPr>
        <p:spPr>
          <a:xfrm>
            <a:off x="1007705" y="-131011"/>
            <a:ext cx="9255967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NZ" sz="2133" dirty="0">
              <a:solidFill>
                <a:srgbClr val="FFFFFF"/>
              </a:solidFill>
              <a:latin typeface="+mj-lt"/>
            </a:endParaRPr>
          </a:p>
          <a:p>
            <a:pPr lvl="1" algn="ctr">
              <a:buClr>
                <a:srgbClr val="FFFFFF"/>
              </a:buClr>
              <a:buSzPct val="100000"/>
            </a:pPr>
            <a:r>
              <a:rPr lang="en-US" sz="2667" b="1" dirty="0">
                <a:solidFill>
                  <a:srgbClr val="92D05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TRPL </a:t>
            </a:r>
            <a:r>
              <a:rPr lang="en-US" sz="2667" b="1" dirty="0" err="1">
                <a:solidFill>
                  <a:srgbClr val="92D05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Subdivison</a:t>
            </a:r>
            <a:r>
              <a:rPr lang="en-US" sz="2667" b="1" dirty="0">
                <a:solidFill>
                  <a:srgbClr val="92D05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 layout (as per GDC consent)</a:t>
            </a:r>
          </a:p>
          <a:p>
            <a:pPr marL="609585" lvl="1" indent="-609585" algn="ctr">
              <a:buClr>
                <a:srgbClr val="FFFFFF"/>
              </a:buClr>
              <a:buSzPct val="100000"/>
              <a:buFont typeface="+mj-lt"/>
              <a:buAutoNum type="arabicPeriod"/>
            </a:pPr>
            <a:endParaRPr lang="en-US" sz="2400" dirty="0">
              <a:solidFill>
                <a:srgbClr val="FFFFFF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39731-9B79-F268-8AF0-9F897EA20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325" y="895739"/>
            <a:ext cx="7900884" cy="55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>
          <a:extLst>
            <a:ext uri="{FF2B5EF4-FFF2-40B4-BE49-F238E27FC236}">
              <a16:creationId xmlns:a16="http://schemas.microsoft.com/office/drawing/2014/main" id="{7B5482F6-C3A3-6F23-A1EF-199D855C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6">
            <a:extLst>
              <a:ext uri="{FF2B5EF4-FFF2-40B4-BE49-F238E27FC236}">
                <a16:creationId xmlns:a16="http://schemas.microsoft.com/office/drawing/2014/main" id="{F0E5E0CB-D2C1-9EE0-3B21-19F4FCD7C727}"/>
              </a:ext>
            </a:extLst>
          </p:cNvPr>
          <p:cNvSpPr txBox="1"/>
          <p:nvPr/>
        </p:nvSpPr>
        <p:spPr>
          <a:xfrm>
            <a:off x="1007705" y="-131011"/>
            <a:ext cx="9255967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NZ" sz="2133" dirty="0">
              <a:solidFill>
                <a:srgbClr val="FFFFFF"/>
              </a:solidFill>
              <a:latin typeface="+mj-lt"/>
            </a:endParaRPr>
          </a:p>
          <a:p>
            <a:pPr lvl="1" algn="ctr">
              <a:buClr>
                <a:srgbClr val="FFFFFF"/>
              </a:buClr>
              <a:buSzPct val="100000"/>
            </a:pPr>
            <a:r>
              <a:rPr lang="en-US" sz="2667" b="1" dirty="0">
                <a:solidFill>
                  <a:srgbClr val="92D050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TRPL landfill layout (as per GDC consent)</a:t>
            </a:r>
          </a:p>
          <a:p>
            <a:pPr marL="609585" lvl="1" indent="-609585" algn="ctr">
              <a:buClr>
                <a:srgbClr val="FFFFFF"/>
              </a:buClr>
              <a:buSzPct val="100000"/>
              <a:buFont typeface="+mj-lt"/>
              <a:buAutoNum type="arabicPeriod"/>
            </a:pPr>
            <a:endParaRPr lang="en-US" sz="2400" dirty="0">
              <a:solidFill>
                <a:srgbClr val="FFFFFF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B6F7D-C66B-A022-929E-7272F288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657" y="737118"/>
            <a:ext cx="9078686" cy="58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55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consent/compliance history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7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5370" y="3927878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 2022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With the permission of WCRC, Biosecurity NZ authorised the transportation and discharge of 163 tonnes of virus contaminated tomato plant wastes from Nelson to TRPL landfill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February and June 2023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was evidence of plant wastes (estimated as 400 tonnes) from Nelson (unauthorised by Biosecurity NZ) was being dumped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Biosecurity NZ maintains its explicit authorisation of dumping was only between 24-27 January 2023</a:t>
            </a:r>
          </a:p>
          <a:p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8767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consent/compliance history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8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4048" y="3429000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2023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First odour complaint was recorded on 15 April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to July 2023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of the 16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odour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complaint visits by WCRC staff found slight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odour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on one occasion a moderate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odour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one severe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odour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2023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WCRC served abatement notice to cease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odour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emission</a:t>
            </a:r>
          </a:p>
          <a:p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41190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EC72-58E2-1B97-DDA6-628DFCBB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90046"/>
            <a:ext cx="10515601" cy="69636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NZ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the cause of the odour?</a:t>
            </a:r>
            <a:endParaRPr lang="en-GB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2ADF4-FCCD-5389-909C-60848BF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FE024F78-56A6-7740-B68D-8D4D026EDF3F}" type="slidenum">
              <a:rPr lang="en-GB" smtClean="0"/>
              <a:pPr rtl="0"/>
              <a:t>9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63AD67-A98D-2E69-BE80-7192AC6427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5370" y="2680704"/>
            <a:ext cx="11010123" cy="1989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Apart from Class 1 MSW (municipal solid waste) landfill no other landfills are allowed to accept putrescible wastes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Putrescible wastes are decomposable organic which can be green, kitchen and biosolid wastes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 wastes trigger microbiological reactions which will strip oxygen from the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Demolition wastes contain gypsum (CaSO</a:t>
            </a:r>
            <a:r>
              <a:rPr lang="en-NZ" sz="2400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with sulphate which can be used as an oxygen source by microbes when mixed with organic wastes thereby converting into smelly hydrogen sulphide (H</a:t>
            </a:r>
            <a:r>
              <a:rPr lang="en-NZ" sz="2400" cap="all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N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S) gas</a:t>
            </a:r>
          </a:p>
        </p:txBody>
      </p:sp>
    </p:spTree>
    <p:extLst>
      <p:ext uri="{BB962C8B-B14F-4D97-AF65-F5344CB8AC3E}">
        <p14:creationId xmlns:p14="http://schemas.microsoft.com/office/powerpoint/2010/main" val="16673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6774621_TF11936837_Win32" id="{6FE25588-2BEE-489B-94A5-B1411D9D03CB}" vid="{0FF049F1-5D48-447F-9C87-2D2E007BA3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8a6f171-52cb-4404-b47d-af1c8daf8fd1" xsi:nil="true"/>
    <MediaServiceKeyPoints xmlns="8670e516-b8ce-4d0b-944a-cee4985e1002" xsi:nil="true"/>
    <MfE_ECM_SecurityLevel xmlns="f3702602-1923-414e-b8fa-1cf1166a04f9" xsi:nil="true"/>
    <MfE_ECM_TMID xmlns="f3702602-1923-414e-b8fa-1cf1166a04f9" xsi:nil="true"/>
    <MfE_ECM_SubSecurityLevel xmlns="f3702602-1923-414e-b8fa-1cf1166a04f9" xsi:nil="true"/>
    <Inscope xmlns="8670e516-b8ce-4d0b-944a-cee4985e1002" xsi:nil="true"/>
    <MfE_ECM_Directorate xmlns="f3702602-1923-414e-b8fa-1cf1166a04f9" xsi:nil="true"/>
    <MfE_ECM_Director xmlns="f3702602-1923-414e-b8fa-1cf1166a04f9" xsi:nil="true"/>
    <lcf76f155ced4ddcb4097134ff3c332f xmlns="8670e516-b8ce-4d0b-944a-cee4985e1002">
      <Terms xmlns="http://schemas.microsoft.com/office/infopath/2007/PartnerControls"/>
    </lcf76f155ced4ddcb4097134ff3c332f>
    <InScope_x003f_ xmlns="8670e516-b8ce-4d0b-944a-cee4985e1002" xsi:nil="true"/>
    <Agency xmlns="62f1fba9-5276-4610-b149-ea9653848854" xsi:nil="true"/>
    <MfE_ECM_PageCount xmlns="f3702602-1923-414e-b8fa-1cf1166a04f9" xsi:nil="true"/>
    <MfE_ECM_Manager xmlns="f3702602-1923-414e-b8fa-1cf1166a04f9" xsi:nil="true"/>
    <Releaseinfull_x003f_ xmlns="8670e516-b8ce-4d0b-944a-cee4985e1002" xsi:nil="true"/>
    <Minister xmlns="62f1fba9-5276-4610-b149-ea9653848854" xsi:nil="true"/>
    <Withholdgrounds xmlns="8670e516-b8ce-4d0b-944a-cee4985e1002" xsi:nil="true"/>
    <MfE_ECM_Purpose xmlns="f3702602-1923-414e-b8fa-1cf1166a04f9" xsi:nil="true"/>
    <MfE_ECM_MTSType xmlns="f3702602-1923-414e-b8fa-1cf1166a04f9" xsi:nil="true"/>
    <MfE_ECM_Author xmlns="f3702602-1923-414e-b8fa-1cf1166a04f9" xsi:nil="true"/>
    <_Flow_SignoffStatus xmlns="8670e516-b8ce-4d0b-944a-cee4985e1002" xsi:nil="true"/>
    <MfE_ECM_RequestSummary xmlns="f3702602-1923-414e-b8fa-1cf1166a04f9" xsi:nil="true"/>
    <_dlc_DocId xmlns="58a6f171-52cb-4404-b47d-af1c8daf8fd1">ECM-1957364731-212182</_dlc_DocId>
    <_dlc_DocIdUrl xmlns="58a6f171-52cb-4404-b47d-af1c8daf8fd1">
      <Url>https://ministryforenvironment.sharepoint.com/sites/ECM-MS-TM/_layouts/15/DocIdRedir.aspx?ID=ECM-1957364731-212182</Url>
      <Description>ECM-1957364731-212182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Tree Document" ma:contentTypeID="0x01010017373BD072151744BF62D2EC2F5E4683007AA43A2A80FCE5469E535CECA04EF9F2" ma:contentTypeVersion="42" ma:contentTypeDescription="Create a new document." ma:contentTypeScope="" ma:versionID="971546ca972e64561179e3964131e1a1">
  <xsd:schema xmlns:xsd="http://www.w3.org/2001/XMLSchema" xmlns:xs="http://www.w3.org/2001/XMLSchema" xmlns:p="http://schemas.microsoft.com/office/2006/metadata/properties" xmlns:ns1="http://schemas.microsoft.com/sharepoint/v3" xmlns:ns2="f3702602-1923-414e-b8fa-1cf1166a04f9" xmlns:ns3="62f1fba9-5276-4610-b149-ea9653848854" xmlns:ns4="58a6f171-52cb-4404-b47d-af1c8daf8fd1" xmlns:ns5="8670e516-b8ce-4d0b-944a-cee4985e1002" targetNamespace="http://schemas.microsoft.com/office/2006/metadata/properties" ma:root="true" ma:fieldsID="41aa22777e2b02aa5a74f0824d1b7fcd" ns1:_="" ns2:_="" ns3:_="" ns4:_="" ns5:_="">
    <xsd:import namespace="http://schemas.microsoft.com/sharepoint/v3"/>
    <xsd:import namespace="f3702602-1923-414e-b8fa-1cf1166a04f9"/>
    <xsd:import namespace="62f1fba9-5276-4610-b149-ea9653848854"/>
    <xsd:import namespace="58a6f171-52cb-4404-b47d-af1c8daf8fd1"/>
    <xsd:import namespace="8670e516-b8ce-4d0b-944a-cee4985e1002"/>
    <xsd:element name="properties">
      <xsd:complexType>
        <xsd:sequence>
          <xsd:element name="documentManagement">
            <xsd:complexType>
              <xsd:all>
                <xsd:element ref="ns2:MfE_ECM_TMID" minOccurs="0"/>
                <xsd:element ref="ns2:MfE_ECM_Purpose" minOccurs="0"/>
                <xsd:element ref="ns2:MfE_ECM_RequestSummary" minOccurs="0"/>
                <xsd:element ref="ns3:Minister" minOccurs="0"/>
                <xsd:element ref="ns3:Agency" minOccurs="0"/>
                <xsd:element ref="ns2:MfE_ECM_MTSType" minOccurs="0"/>
                <xsd:element ref="ns2:MfE_ECM_PageCount" minOccurs="0"/>
                <xsd:element ref="ns2:MfE_ECM_Author" minOccurs="0"/>
                <xsd:element ref="ns2:MfE_ECM_Directorate" minOccurs="0"/>
                <xsd:element ref="ns2:MfE_ECM_Manager" minOccurs="0"/>
                <xsd:element ref="ns2:MfE_ECM_Director" minOccurs="0"/>
                <xsd:element ref="ns2:MfE_ECM_SecurityLevel" minOccurs="0"/>
                <xsd:element ref="ns2:MfE_ECM_SubSecurityLevel" minOccurs="0"/>
                <xsd:element ref="ns1:_ip_UnifiedCompliancePolicyProperties" minOccurs="0"/>
                <xsd:element ref="ns4:_dlc_DocIdUrl" minOccurs="0"/>
                <xsd:element ref="ns4:_dlc_DocIdPersistId" minOccurs="0"/>
                <xsd:element ref="ns5:MediaServiceFastMetadata" minOccurs="0"/>
                <xsd:element ref="ns5:MediaServiceAutoKeyPoints" minOccurs="0"/>
                <xsd:element ref="ns5:MediaServiceKeyPoints" minOccurs="0"/>
                <xsd:element ref="ns5:MediaServiceMetadata" minOccurs="0"/>
                <xsd:element ref="ns4:_dlc_DocId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  <xsd:element ref="ns5:lcf76f155ced4ddcb4097134ff3c332f" minOccurs="0"/>
                <xsd:element ref="ns4:TaxCatchAll" minOccurs="0"/>
                <xsd:element ref="ns5:MediaServiceLocation" minOccurs="0"/>
                <xsd:element ref="ns5:InScope_x003f_" minOccurs="0"/>
                <xsd:element ref="ns5:Releaseinfull_x003f_" minOccurs="0"/>
                <xsd:element ref="ns5:Withholdgrounds" minOccurs="0"/>
                <xsd:element ref="ns5:MediaLengthInSeconds" minOccurs="0"/>
                <xsd:element ref="ns5:MediaServiceObjectDetectorVersions" minOccurs="0"/>
                <xsd:element ref="ns5:Inscope" minOccurs="0"/>
                <xsd:element ref="ns5:_Flow_SignoffStatus" minOccurs="0"/>
                <xsd:element ref="ns5:MediaServiceSearchProperties" minOccurs="0"/>
                <xsd:element ref="ns5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02602-1923-414e-b8fa-1cf1166a04f9" elementFormDefault="qualified">
    <xsd:import namespace="http://schemas.microsoft.com/office/2006/documentManagement/types"/>
    <xsd:import namespace="http://schemas.microsoft.com/office/infopath/2007/PartnerControls"/>
    <xsd:element name="MfE_ECM_TMID" ma:index="2" nillable="true" ma:displayName="Identifier" ma:internalName="MfE_ECM_TMID">
      <xsd:simpleType>
        <xsd:restriction base="dms:Text">
          <xsd:maxLength value="20"/>
        </xsd:restriction>
      </xsd:simpleType>
    </xsd:element>
    <xsd:element name="MfE_ECM_Purpose" ma:index="3" nillable="true" ma:displayName="Purpose" ma:description="Seeks decision to delay VCM report back from Nov 22 to Dec 22" ma:format="Dropdown" ma:internalName="MfE_ECM_Purpose">
      <xsd:simpleType>
        <xsd:restriction base="dms:Note">
          <xsd:maxLength value="255"/>
        </xsd:restriction>
      </xsd:simpleType>
    </xsd:element>
    <xsd:element name="MfE_ECM_RequestSummary" ma:index="4" nillable="true" ma:displayName="Request Summary" ma:internalName="MfE_ECM_RequestSummary">
      <xsd:simpleType>
        <xsd:restriction base="dms:Text">
          <xsd:maxLength value="150"/>
        </xsd:restriction>
      </xsd:simpleType>
    </xsd:element>
    <xsd:element name="MfE_ECM_MTSType" ma:index="7" nillable="true" ma:displayName="MTS Type" ma:internalName="MfE_ECM_MTSType">
      <xsd:simpleType>
        <xsd:restriction base="dms:Text">
          <xsd:maxLength value="20"/>
        </xsd:restriction>
      </xsd:simpleType>
    </xsd:element>
    <xsd:element name="MfE_ECM_PageCount" ma:index="8" nillable="true" ma:displayName="Page Count" ma:internalName="MfE_ECM_PageCount">
      <xsd:simpleType>
        <xsd:restriction base="dms:Text">
          <xsd:maxLength value="10"/>
        </xsd:restriction>
      </xsd:simpleType>
    </xsd:element>
    <xsd:element name="MfE_ECM_Author" ma:index="9" nillable="true" ma:displayName="Document Author" ma:internalName="MfE_ECM_Author">
      <xsd:simpleType>
        <xsd:restriction base="dms:Text">
          <xsd:maxLength value="50"/>
        </xsd:restriction>
      </xsd:simpleType>
    </xsd:element>
    <xsd:element name="MfE_ECM_Directorate" ma:index="10" nillable="true" ma:displayName="Directorate" ma:internalName="MfE_ECM_Directorate">
      <xsd:simpleType>
        <xsd:restriction base="dms:Text">
          <xsd:maxLength value="50"/>
        </xsd:restriction>
      </xsd:simpleType>
    </xsd:element>
    <xsd:element name="MfE_ECM_Manager" ma:index="11" nillable="true" ma:displayName="Manager" ma:internalName="MfE_ECM_Manager">
      <xsd:simpleType>
        <xsd:restriction base="dms:Text">
          <xsd:maxLength value="50"/>
        </xsd:restriction>
      </xsd:simpleType>
    </xsd:element>
    <xsd:element name="MfE_ECM_Director" ma:index="12" nillable="true" ma:displayName="Director" ma:internalName="MfE_ECM_Director">
      <xsd:simpleType>
        <xsd:restriction base="dms:Text">
          <xsd:maxLength value="50"/>
        </xsd:restriction>
      </xsd:simpleType>
    </xsd:element>
    <xsd:element name="MfE_ECM_SecurityLevel" ma:index="13" nillable="true" ma:displayName="Security Level" ma:internalName="MfE_ECM_SecurityLevel">
      <xsd:simpleType>
        <xsd:restriction base="dms:Text">
          <xsd:maxLength value="30"/>
        </xsd:restriction>
      </xsd:simpleType>
    </xsd:element>
    <xsd:element name="MfE_ECM_SubSecurityLevel" ma:index="14" nillable="true" ma:displayName="Sub Security Level" ma:internalName="MfE_ECM_SubSecurityLevel">
      <xsd:simpleType>
        <xsd:restriction base="dms:Text">
          <xsd:maxLength value="30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f1fba9-5276-4610-b149-ea9653848854" elementFormDefault="qualified">
    <xsd:import namespace="http://schemas.microsoft.com/office/2006/documentManagement/types"/>
    <xsd:import namespace="http://schemas.microsoft.com/office/infopath/2007/PartnerControls"/>
    <xsd:element name="Minister" ma:index="5" nillable="true" ma:displayName="Minister" ma:internalName="Minister">
      <xsd:simpleType>
        <xsd:restriction base="dms:Text">
          <xsd:maxLength value="255"/>
        </xsd:restriction>
      </xsd:simpleType>
    </xsd:element>
    <xsd:element name="Agency" ma:index="6" nillable="true" ma:displayName="Agency" ma:internalName="Agency">
      <xsd:simpleType>
        <xsd:restriction base="dms:Text">
          <xsd:maxLength value="255"/>
        </xsd:restriction>
      </xsd:simpleType>
    </xsd:element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6f171-52cb-4404-b47d-af1c8daf8fd1" elementFormDefault="qualified">
    <xsd:import namespace="http://schemas.microsoft.com/office/2006/documentManagement/types"/>
    <xsd:import namespace="http://schemas.microsoft.com/office/infopath/2007/PartnerControls"/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2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TaxCatchAll" ma:index="39" nillable="true" ma:displayName="Taxonomy Catch All Column" ma:hidden="true" ma:list="{4ccefaf0-83de-4a62-8cc9-ce0546752b78}" ma:internalName="TaxCatchAll" ma:showField="CatchAllData" ma:web="62f1fba9-5276-4610-b149-ea96538488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70e516-b8ce-4d0b-944a-cee4985e1002" elementFormDefault="qualified">
    <xsd:import namespace="http://schemas.microsoft.com/office/2006/documentManagement/types"/>
    <xsd:import namespace="http://schemas.microsoft.com/office/infopath/2007/PartnerControls"/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38" nillable="true" ma:taxonomy="true" ma:internalName="lcf76f155ced4ddcb4097134ff3c332f" ma:taxonomyFieldName="MediaServiceImageTags" ma:displayName="Image Tags" ma:readOnly="false" ma:fieldId="{5cf76f15-5ced-4ddc-b409-7134ff3c332f}" ma:taxonomyMulti="true" ma:sspId="cebe92e3-83b2-4842-a6bd-e7cffea926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  <xsd:element name="InScope_x003f_" ma:index="41" nillable="true" ma:displayName="In Scope?" ma:format="Dropdown" ma:internalName="InScope_x003f_">
      <xsd:simpleType>
        <xsd:restriction base="dms:Text">
          <xsd:maxLength value="255"/>
        </xsd:restriction>
      </xsd:simpleType>
    </xsd:element>
    <xsd:element name="Releaseinfull_x003f_" ma:index="42" nillable="true" ma:displayName="Release in full?" ma:format="Dropdown" ma:internalName="Releaseinfull_x003f_">
      <xsd:simpleType>
        <xsd:restriction base="dms:Text">
          <xsd:maxLength value="255"/>
        </xsd:restriction>
      </xsd:simpleType>
    </xsd:element>
    <xsd:element name="Withholdgrounds" ma:index="43" nillable="true" ma:displayName="Withhold grounds" ma:format="Dropdown" ma:internalName="Withholdgrounds">
      <xsd:simpleType>
        <xsd:restriction base="dms:Text">
          <xsd:maxLength value="255"/>
        </xsd:restriction>
      </xsd:simpleType>
    </xsd:element>
    <xsd:element name="MediaLengthInSeconds" ma:index="4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4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Inscope" ma:index="46" nillable="true" ma:displayName="In scope" ma:format="Dropdown" ma:internalName="Inscope">
      <xsd:simpleType>
        <xsd:restriction base="dms:Text">
          <xsd:maxLength value="255"/>
        </xsd:restriction>
      </xsd:simpleType>
    </xsd:element>
    <xsd:element name="_Flow_SignoffStatus" ma:index="47" nillable="true" ma:displayName="Sign-off status" ma:internalName="Sign_x002d_off_x0020_status">
      <xsd:simpleType>
        <xsd:restriction base="dms:Text"/>
      </xsd:simpleType>
    </xsd:element>
    <xsd:element name="MediaServiceSearchProperties" ma:index="4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86D7367-F508-4F80-B02C-79260B72660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A8111B8-6E6E-49D9-869B-F7D9B64D92F4}"/>
</file>

<file path=customXml/itemProps3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F3A9303-39D2-4185-8CD5-403DE9625D67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{51A45668-5519-4C03-8275-51D3197C29B4}tf11936837_win32</Template>
  <TotalTime>862</TotalTime>
  <Words>1375</Words>
  <Application>Microsoft Office PowerPoint</Application>
  <PresentationFormat>Widescreen</PresentationFormat>
  <Paragraphs>250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Nova</vt:lpstr>
      <vt:lpstr>Biome</vt:lpstr>
      <vt:lpstr>Biome Light</vt:lpstr>
      <vt:lpstr>Calibri</vt:lpstr>
      <vt:lpstr>Segoe UI</vt:lpstr>
      <vt:lpstr>Office Theme</vt:lpstr>
      <vt:lpstr>West Coast Regional Council meeting with Grey District Council regarding</vt:lpstr>
      <vt:lpstr>Introduction</vt:lpstr>
      <vt:lpstr>Past consent/compliance history</vt:lpstr>
      <vt:lpstr>Past consent/compliance history</vt:lpstr>
      <vt:lpstr>PowerPoint Presentation</vt:lpstr>
      <vt:lpstr>PowerPoint Presentation</vt:lpstr>
      <vt:lpstr>Past consent/compliance history</vt:lpstr>
      <vt:lpstr>Past consent/compliance history</vt:lpstr>
      <vt:lpstr>What was the cause of the odour?</vt:lpstr>
      <vt:lpstr>What was the cause of the odour?</vt:lpstr>
      <vt:lpstr>What was the cause of the odour?</vt:lpstr>
      <vt:lpstr>Past consent/compliance history</vt:lpstr>
      <vt:lpstr>PowerPoint Presentation</vt:lpstr>
      <vt:lpstr>PowerPoint Presentation</vt:lpstr>
      <vt:lpstr>PowerPoint Presentation</vt:lpstr>
      <vt:lpstr>Past consent/compliance history</vt:lpstr>
      <vt:lpstr>Past consent/compliance history</vt:lpstr>
      <vt:lpstr>PowerPoint Presentation</vt:lpstr>
      <vt:lpstr>What is the potential for downstream contaminated site?</vt:lpstr>
      <vt:lpstr>PowerPoint Presentation</vt:lpstr>
      <vt:lpstr>Past consent/compliance history</vt:lpstr>
      <vt:lpstr>Next steps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Coast Regional</dc:title>
  <dc:creator>Selva Selvarajah</dc:creator>
  <cp:lastModifiedBy>Selva Selvarajah</cp:lastModifiedBy>
  <cp:revision>3</cp:revision>
  <dcterms:created xsi:type="dcterms:W3CDTF">2024-05-02T21:04:21Z</dcterms:created>
  <dcterms:modified xsi:type="dcterms:W3CDTF">2024-05-12T21:18:17Z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0x01010017373BD072151744BF62D2EC2F5E4683007AA43A2A80FCE5469E535CECA04EF9F2</vt:lpwstr>
  </property>
  <property fmtid="{D5CDD505-2E9C-101B-9397-08002B2CF9AE}" pid="3" name="_dlc_DocIdItemGuid">
    <vt:lpwstr>ce61379c-2fd6-4c6f-853d-26f64a3618fc</vt:lpwstr>
  </property>
</Properties>
</file>